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bc4ed438c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00e7ed620426f"/>
  </p:sldMasterIdLst>
  <p:sldIdLst>
    <p:sldId xmlns:r="http://schemas.openxmlformats.org/officeDocument/2006/relationships" id="256" r:id="R9576d3d1520a428d"/>
    <p:sldId xmlns:r="http://schemas.openxmlformats.org/officeDocument/2006/relationships" id="257" r:id="R54117345baf24550"/>
    <p:sldId xmlns:r="http://schemas.openxmlformats.org/officeDocument/2006/relationships" id="258" r:id="Rf5d9cce2449f4418"/>
    <p:sldId xmlns:r="http://schemas.openxmlformats.org/officeDocument/2006/relationships" id="259" r:id="R325356e9808e4f68"/>
    <p:sldId xmlns:r="http://schemas.openxmlformats.org/officeDocument/2006/relationships" id="260" r:id="R102ce514d8ac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00e7ed620426f" /><Relationship Type="http://schemas.openxmlformats.org/officeDocument/2006/relationships/slide" Target="/ppt/slides/slide1.xml" Id="R9576d3d1520a428d" /><Relationship Type="http://schemas.openxmlformats.org/officeDocument/2006/relationships/slide" Target="/ppt/slides/slide2.xml" Id="R54117345baf24550" /><Relationship Type="http://schemas.openxmlformats.org/officeDocument/2006/relationships/slide" Target="/ppt/slides/slide3.xml" Id="Rf5d9cce2449f4418" /><Relationship Type="http://schemas.openxmlformats.org/officeDocument/2006/relationships/slide" Target="/ppt/slides/slide4.xml" Id="R325356e9808e4f68" /><Relationship Type="http://schemas.openxmlformats.org/officeDocument/2006/relationships/slide" Target="/ppt/slides/slide5.xml" Id="R102ce514d8ac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2b71ad2ba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a674d9c674be7" /><Relationship Type="http://schemas.openxmlformats.org/officeDocument/2006/relationships/theme" Target="/ppt/slideMasters/theme/theme1.xml" Id="Rf43e8e635e9b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a674d9c67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7c3b3d99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6b93198b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a55e414ed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10405775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4ffb38f1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