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e9d4e17889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5285050e94f1d"/>
  </p:sldMasterIdLst>
  <p:sldIdLst>
    <p:sldId xmlns:r="http://schemas.openxmlformats.org/officeDocument/2006/relationships" id="256" r:id="R3a4fef8ba15a49e7"/>
    <p:sldId xmlns:r="http://schemas.openxmlformats.org/officeDocument/2006/relationships" id="257" r:id="R3d8f8cc74a3943a9"/>
    <p:sldId xmlns:r="http://schemas.openxmlformats.org/officeDocument/2006/relationships" id="258" r:id="R8a9f57517a3d462f"/>
    <p:sldId xmlns:r="http://schemas.openxmlformats.org/officeDocument/2006/relationships" id="259" r:id="Rcbfcc0415b6d48da"/>
    <p:sldId xmlns:r="http://schemas.openxmlformats.org/officeDocument/2006/relationships" id="260" r:id="R3e68eb11bf5142da"/>
    <p:sldId xmlns:r="http://schemas.openxmlformats.org/officeDocument/2006/relationships" id="261" r:id="Rd59b28c485354e26"/>
    <p:sldId xmlns:r="http://schemas.openxmlformats.org/officeDocument/2006/relationships" id="262" r:id="R696768defc544d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5285050e94f1d" /><Relationship Type="http://schemas.openxmlformats.org/officeDocument/2006/relationships/slide" Target="/ppt/slides/slide1.xml" Id="R3a4fef8ba15a49e7" /><Relationship Type="http://schemas.openxmlformats.org/officeDocument/2006/relationships/slide" Target="/ppt/slides/slide2.xml" Id="R3d8f8cc74a3943a9" /><Relationship Type="http://schemas.openxmlformats.org/officeDocument/2006/relationships/slide" Target="/ppt/slides/slide3.xml" Id="R8a9f57517a3d462f" /><Relationship Type="http://schemas.openxmlformats.org/officeDocument/2006/relationships/slide" Target="/ppt/slides/slide4.xml" Id="Rcbfcc0415b6d48da" /><Relationship Type="http://schemas.openxmlformats.org/officeDocument/2006/relationships/slide" Target="/ppt/slides/slide5.xml" Id="R3e68eb11bf5142da" /><Relationship Type="http://schemas.openxmlformats.org/officeDocument/2006/relationships/slide" Target="/ppt/slides/slide6.xml" Id="Rd59b28c485354e26" /><Relationship Type="http://schemas.openxmlformats.org/officeDocument/2006/relationships/slide" Target="/ppt/slides/slide7.xml" Id="R696768defc544d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88154b512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aefaffe5e4d35" /><Relationship Type="http://schemas.openxmlformats.org/officeDocument/2006/relationships/theme" Target="/ppt/slideMasters/theme/theme1.xml" Id="Re59b1525cd95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aaefaffe5e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63962371643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2cde225d94e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e7fe916964e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246c247b44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ff27f662f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bc2a65aeb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91ef8759f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JAN-ERIK ZAKARIASSEN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JAN-ERIK ZAKARIASSEN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2 433 736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2 190 615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22 254 196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25 183 223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ZAKARIASSEN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JAN-ERIK ZAKARIASSEN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OLAV FJELLHEIM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