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0329e2c7b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ce2bbaa514cf7"/>
  </p:sldMasterIdLst>
  <p:sldIdLst>
    <p:sldId xmlns:r="http://schemas.openxmlformats.org/officeDocument/2006/relationships" id="256" r:id="R1bae36251e114a24"/>
    <p:sldId xmlns:r="http://schemas.openxmlformats.org/officeDocument/2006/relationships" id="257" r:id="Rde896943b6cd4ad1"/>
    <p:sldId xmlns:r="http://schemas.openxmlformats.org/officeDocument/2006/relationships" id="258" r:id="R35eac645a2ea419c"/>
    <p:sldId xmlns:r="http://schemas.openxmlformats.org/officeDocument/2006/relationships" id="259" r:id="R302015644fe54b2d"/>
    <p:sldId xmlns:r="http://schemas.openxmlformats.org/officeDocument/2006/relationships" id="260" r:id="Rc4ddda21696547e8"/>
    <p:sldId xmlns:r="http://schemas.openxmlformats.org/officeDocument/2006/relationships" id="261" r:id="R8143d47d75d1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ce2bbaa514cf7" /><Relationship Type="http://schemas.openxmlformats.org/officeDocument/2006/relationships/slide" Target="/ppt/slides/slide1.xml" Id="R1bae36251e114a24" /><Relationship Type="http://schemas.openxmlformats.org/officeDocument/2006/relationships/slide" Target="/ppt/slides/slide2.xml" Id="Rde896943b6cd4ad1" /><Relationship Type="http://schemas.openxmlformats.org/officeDocument/2006/relationships/slide" Target="/ppt/slides/slide3.xml" Id="R35eac645a2ea419c" /><Relationship Type="http://schemas.openxmlformats.org/officeDocument/2006/relationships/slide" Target="/ppt/slides/slide4.xml" Id="R302015644fe54b2d" /><Relationship Type="http://schemas.openxmlformats.org/officeDocument/2006/relationships/slide" Target="/ppt/slides/slide5.xml" Id="Rc4ddda21696547e8" /><Relationship Type="http://schemas.openxmlformats.org/officeDocument/2006/relationships/slide" Target="/ppt/slides/slide6.xml" Id="R8143d47d75d1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5d101001b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576cdc434d90" /><Relationship Type="http://schemas.openxmlformats.org/officeDocument/2006/relationships/theme" Target="/ppt/slideMasters/theme/theme1.xml" Id="Rd848f895822f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a576cdc43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4460ebd80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4a606eff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1a19ddfc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33eba8a81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2e260220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e5f44d74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BRANDBU OG TINGELSTAD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BRANDBU OG TINGELSTAD ALMENNING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59 431 615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215 591 528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228 929 028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954 575 152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