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70f7e01a074a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74f561f0964dd1"/>
  </p:sldMasterIdLst>
  <p:sldIdLst>
    <p:sldId xmlns:r="http://schemas.openxmlformats.org/officeDocument/2006/relationships" id="256" r:id="R93991c9f263f45ae"/>
    <p:sldId xmlns:r="http://schemas.openxmlformats.org/officeDocument/2006/relationships" id="257" r:id="R40120f86295a4b53"/>
    <p:sldId xmlns:r="http://schemas.openxmlformats.org/officeDocument/2006/relationships" id="258" r:id="R9112cd74b8724202"/>
    <p:sldId xmlns:r="http://schemas.openxmlformats.org/officeDocument/2006/relationships" id="259" r:id="R72abe498d3d048cc"/>
    <p:sldId xmlns:r="http://schemas.openxmlformats.org/officeDocument/2006/relationships" id="260" r:id="R201999310d4349db"/>
    <p:sldId xmlns:r="http://schemas.openxmlformats.org/officeDocument/2006/relationships" id="261" r:id="R64b261d38a4c4a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74f561f0964dd1" /><Relationship Type="http://schemas.openxmlformats.org/officeDocument/2006/relationships/slide" Target="/ppt/slides/slide1.xml" Id="R93991c9f263f45ae" /><Relationship Type="http://schemas.openxmlformats.org/officeDocument/2006/relationships/slide" Target="/ppt/slides/slide2.xml" Id="R40120f86295a4b53" /><Relationship Type="http://schemas.openxmlformats.org/officeDocument/2006/relationships/slide" Target="/ppt/slides/slide3.xml" Id="R9112cd74b8724202" /><Relationship Type="http://schemas.openxmlformats.org/officeDocument/2006/relationships/slide" Target="/ppt/slides/slide4.xml" Id="R72abe498d3d048cc" /><Relationship Type="http://schemas.openxmlformats.org/officeDocument/2006/relationships/slide" Target="/ppt/slides/slide5.xml" Id="R201999310d4349db" /><Relationship Type="http://schemas.openxmlformats.org/officeDocument/2006/relationships/slide" Target="/ppt/slides/slide6.xml" Id="R64b261d38a4c4a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74ecf2b6724f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0c66b6da4460c" /><Relationship Type="http://schemas.openxmlformats.org/officeDocument/2006/relationships/theme" Target="/ppt/slideMasters/theme/theme1.xml" Id="R21e904ef0e9646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10c66b6da446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0c02f6b9c43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88d011f6c4f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b88968be849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18e8b4dd848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a26de783140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cf004349f45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BRANDBU OG TINGELSTAD ALMENNING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BRANDBU OG TINGELSTAD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BRANDBU OG TINGELSTAD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BRANDBU OG TINGELSTAD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BRANDBU OG TINGELSTAD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BRANDBU OG TINGELSTAD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Storlinna 122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2770 Jaren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33 64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post@b-t-a.no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www.b-t-a.no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954 575 152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BRANDBU OG TINGELSTAD ALMENNING</a:t>
            </a:r>
          </a:p>
        </p:txBody>
      </p:sp>
    </p:spTree>
  </p:cSld>
  <p:clrMapOvr>
    <a:masterClrMapping xmlns:a="http://schemas.openxmlformats.org/drawingml/2006/main"/>
  </p:clrMapOvr>
</p:sld>
</file>