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2918dcfdfe47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23e2be5a54da6"/>
  </p:sldMasterIdLst>
  <p:sldIdLst>
    <p:sldId xmlns:r="http://schemas.openxmlformats.org/officeDocument/2006/relationships" id="256" r:id="R5a9456d177cb43f6"/>
    <p:sldId xmlns:r="http://schemas.openxmlformats.org/officeDocument/2006/relationships" id="257" r:id="R54b9dd807b6b46c1"/>
    <p:sldId xmlns:r="http://schemas.openxmlformats.org/officeDocument/2006/relationships" id="258" r:id="Rc27f3415d1494cf5"/>
    <p:sldId xmlns:r="http://schemas.openxmlformats.org/officeDocument/2006/relationships" id="259" r:id="R93fec163cd124e43"/>
    <p:sldId xmlns:r="http://schemas.openxmlformats.org/officeDocument/2006/relationships" id="260" r:id="Re2381f889f2842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23e2be5a54da6" /><Relationship Type="http://schemas.openxmlformats.org/officeDocument/2006/relationships/slide" Target="/ppt/slides/slide1.xml" Id="R5a9456d177cb43f6" /><Relationship Type="http://schemas.openxmlformats.org/officeDocument/2006/relationships/slide" Target="/ppt/slides/slide2.xml" Id="R54b9dd807b6b46c1" /><Relationship Type="http://schemas.openxmlformats.org/officeDocument/2006/relationships/slide" Target="/ppt/slides/slide3.xml" Id="Rc27f3415d1494cf5" /><Relationship Type="http://schemas.openxmlformats.org/officeDocument/2006/relationships/slide" Target="/ppt/slides/slide4.xml" Id="R93fec163cd124e43" /><Relationship Type="http://schemas.openxmlformats.org/officeDocument/2006/relationships/slide" Target="/ppt/slides/slide5.xml" Id="Re2381f889f2842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a48d40c4d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f8f6f46ef4077" /><Relationship Type="http://schemas.openxmlformats.org/officeDocument/2006/relationships/theme" Target="/ppt/slideMasters/theme/theme1.xml" Id="R913fb0584954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f8f6f46ef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230b42ca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444ec1c4b43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e10ba996a48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ac690fadb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b0cee48aa47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 H FOLGERØ BYGGFIRMA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 H FOLGERØ BYGGFIRMA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Harry Folgerø, Hamnevegen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56307319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byggmesterhfolgero@gmail.com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www.byggmesterfolgero.no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954 392 449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 H FOLGERØ BYGGFIRMA</a:t>
            </a:r>
          </a:p>
        </p:txBody>
      </p:sp>
    </p:spTree>
  </p:cSld>
  <p:clrMapOvr>
    <a:masterClrMapping xmlns:a="http://schemas.openxmlformats.org/drawingml/2006/main"/>
  </p:clrMapOvr>
</p:sld>
</file>