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a592ffd7cf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1229dd7f148c0"/>
  </p:sldMasterIdLst>
  <p:sldIdLst>
    <p:sldId xmlns:r="http://schemas.openxmlformats.org/officeDocument/2006/relationships" id="256" r:id="Ref520d5c500d4296"/>
    <p:sldId xmlns:r="http://schemas.openxmlformats.org/officeDocument/2006/relationships" id="257" r:id="Rd8698ccd00924266"/>
    <p:sldId xmlns:r="http://schemas.openxmlformats.org/officeDocument/2006/relationships" id="258" r:id="Reafec5377198474f"/>
    <p:sldId xmlns:r="http://schemas.openxmlformats.org/officeDocument/2006/relationships" id="259" r:id="R3ca1aadd46e04649"/>
    <p:sldId xmlns:r="http://schemas.openxmlformats.org/officeDocument/2006/relationships" id="260" r:id="R3af192e601884468"/>
    <p:sldId xmlns:r="http://schemas.openxmlformats.org/officeDocument/2006/relationships" id="261" r:id="Rfd3a7def4b4a4453"/>
    <p:sldId xmlns:r="http://schemas.openxmlformats.org/officeDocument/2006/relationships" id="262" r:id="R091e90ffe2d2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1229dd7f148c0" /><Relationship Type="http://schemas.openxmlformats.org/officeDocument/2006/relationships/slide" Target="/ppt/slides/slide1.xml" Id="Ref520d5c500d4296" /><Relationship Type="http://schemas.openxmlformats.org/officeDocument/2006/relationships/slide" Target="/ppt/slides/slide2.xml" Id="Rd8698ccd00924266" /><Relationship Type="http://schemas.openxmlformats.org/officeDocument/2006/relationships/slide" Target="/ppt/slides/slide3.xml" Id="Reafec5377198474f" /><Relationship Type="http://schemas.openxmlformats.org/officeDocument/2006/relationships/slide" Target="/ppt/slides/slide4.xml" Id="R3ca1aadd46e04649" /><Relationship Type="http://schemas.openxmlformats.org/officeDocument/2006/relationships/slide" Target="/ppt/slides/slide5.xml" Id="R3af192e601884468" /><Relationship Type="http://schemas.openxmlformats.org/officeDocument/2006/relationships/slide" Target="/ppt/slides/slide6.xml" Id="Rfd3a7def4b4a4453" /><Relationship Type="http://schemas.openxmlformats.org/officeDocument/2006/relationships/slide" Target="/ppt/slides/slide7.xml" Id="R091e90ffe2d2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9abf5f39b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4c77776d647a9" /><Relationship Type="http://schemas.openxmlformats.org/officeDocument/2006/relationships/theme" Target="/ppt/slideMasters/theme/theme1.xml" Id="R886bb38b8e8548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4c77776d6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27a509f0742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83bdf2610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e2f2f8b1847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1a9bca3d44c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35d68b99e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163d19f1f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d8238ada8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NORMAR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16 976 089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145 569 107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145 569 107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NORALF MATRE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H0301, Mulagata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954 322 467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