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967ef18d874b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65cb744a65448c"/>
  </p:sldMasterIdLst>
  <p:sldIdLst>
    <p:sldId xmlns:r="http://schemas.openxmlformats.org/officeDocument/2006/relationships" id="256" r:id="R7617c401090b425a"/>
    <p:sldId xmlns:r="http://schemas.openxmlformats.org/officeDocument/2006/relationships" id="257" r:id="Rbd140a25a59c4cf6"/>
    <p:sldId xmlns:r="http://schemas.openxmlformats.org/officeDocument/2006/relationships" id="258" r:id="R8b0c421802214ee3"/>
    <p:sldId xmlns:r="http://schemas.openxmlformats.org/officeDocument/2006/relationships" id="259" r:id="R3e4dcec20e7c4992"/>
    <p:sldId xmlns:r="http://schemas.openxmlformats.org/officeDocument/2006/relationships" id="260" r:id="Re83beb43588046df"/>
    <p:sldId xmlns:r="http://schemas.openxmlformats.org/officeDocument/2006/relationships" id="261" r:id="R1f95d76c3d4e48f8"/>
    <p:sldId xmlns:r="http://schemas.openxmlformats.org/officeDocument/2006/relationships" id="262" r:id="R90397e06d27b4a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65cb744a65448c" /><Relationship Type="http://schemas.openxmlformats.org/officeDocument/2006/relationships/slide" Target="/ppt/slides/slide1.xml" Id="R7617c401090b425a" /><Relationship Type="http://schemas.openxmlformats.org/officeDocument/2006/relationships/slide" Target="/ppt/slides/slide2.xml" Id="Rbd140a25a59c4cf6" /><Relationship Type="http://schemas.openxmlformats.org/officeDocument/2006/relationships/slide" Target="/ppt/slides/slide3.xml" Id="R8b0c421802214ee3" /><Relationship Type="http://schemas.openxmlformats.org/officeDocument/2006/relationships/slide" Target="/ppt/slides/slide4.xml" Id="R3e4dcec20e7c4992" /><Relationship Type="http://schemas.openxmlformats.org/officeDocument/2006/relationships/slide" Target="/ppt/slides/slide5.xml" Id="Re83beb43588046df" /><Relationship Type="http://schemas.openxmlformats.org/officeDocument/2006/relationships/slide" Target="/ppt/slides/slide6.xml" Id="R1f95d76c3d4e48f8" /><Relationship Type="http://schemas.openxmlformats.org/officeDocument/2006/relationships/slide" Target="/ppt/slides/slide7.xml" Id="R90397e06d27b4a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61f19769084b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a06569d334c9b" /><Relationship Type="http://schemas.openxmlformats.org/officeDocument/2006/relationships/theme" Target="/ppt/slideMasters/theme/theme1.xml" Id="R40e78fdc83294c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4a06569d334c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53e8b81e549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3bebd410445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bd4dd564c45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a4bb3c1a947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a163f719142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3dcbbbb74b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09919470a42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CONSULTA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CONSULTA AS ble etablert [år] og holder til i Tofte.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31 524 146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1 944 316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3 268 664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11 008 655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Strandvei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3482 Tofte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31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post.consulta@ecit.no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954 231 313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CONSULTA AS</a:t>
            </a:r>
          </a:p>
        </p:txBody>
      </p:sp>
    </p:spTree>
  </p:cSld>
  <p:clrMapOvr>
    <a:masterClrMapping xmlns:a="http://schemas.openxmlformats.org/drawingml/2006/main"/>
  </p:clrMapOvr>
</p:sld>
</file>