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12b2686af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588fa59b648aa"/>
  </p:sldMasterIdLst>
  <p:sldIdLst>
    <p:sldId xmlns:r="http://schemas.openxmlformats.org/officeDocument/2006/relationships" id="256" r:id="R5dad6a73534b4f94"/>
    <p:sldId xmlns:r="http://schemas.openxmlformats.org/officeDocument/2006/relationships" id="257" r:id="R24a4d6287c664429"/>
    <p:sldId xmlns:r="http://schemas.openxmlformats.org/officeDocument/2006/relationships" id="258" r:id="R30e94e1216cb4e70"/>
    <p:sldId xmlns:r="http://schemas.openxmlformats.org/officeDocument/2006/relationships" id="259" r:id="R9d8d99585da8495b"/>
    <p:sldId xmlns:r="http://schemas.openxmlformats.org/officeDocument/2006/relationships" id="260" r:id="R2307b69b5c3a4735"/>
    <p:sldId xmlns:r="http://schemas.openxmlformats.org/officeDocument/2006/relationships" id="261" r:id="R1ebb744d130f4065"/>
    <p:sldId xmlns:r="http://schemas.openxmlformats.org/officeDocument/2006/relationships" id="262" r:id="Rdb731395926b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588fa59b648aa" /><Relationship Type="http://schemas.openxmlformats.org/officeDocument/2006/relationships/slide" Target="/ppt/slides/slide1.xml" Id="R5dad6a73534b4f94" /><Relationship Type="http://schemas.openxmlformats.org/officeDocument/2006/relationships/slide" Target="/ppt/slides/slide2.xml" Id="R24a4d6287c664429" /><Relationship Type="http://schemas.openxmlformats.org/officeDocument/2006/relationships/slide" Target="/ppt/slides/slide3.xml" Id="R30e94e1216cb4e70" /><Relationship Type="http://schemas.openxmlformats.org/officeDocument/2006/relationships/slide" Target="/ppt/slides/slide4.xml" Id="R9d8d99585da8495b" /><Relationship Type="http://schemas.openxmlformats.org/officeDocument/2006/relationships/slide" Target="/ppt/slides/slide5.xml" Id="R2307b69b5c3a4735" /><Relationship Type="http://schemas.openxmlformats.org/officeDocument/2006/relationships/slide" Target="/ppt/slides/slide6.xml" Id="R1ebb744d130f4065" /><Relationship Type="http://schemas.openxmlformats.org/officeDocument/2006/relationships/slide" Target="/ppt/slides/slide7.xml" Id="Rdb731395926b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f3f3fa333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17d417d3a4c37" /><Relationship Type="http://schemas.openxmlformats.org/officeDocument/2006/relationships/theme" Target="/ppt/slideMasters/theme/theme1.xml" Id="R7cbc3a87fc02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117d417d3a4c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a2713e056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322bf8edf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71c66b2804b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8773cfbe245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a22fa96ae4b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5e5f5e20640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3f57e4fb44f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TØNJUM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TØNJUM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241 158 318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5 012 628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26 566 613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177 224 830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258 489 478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 AIR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TØNJUM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NOORDIX BV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PETTER TØNJUM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TØNJUM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 MARIE TØNJUM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20 80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erik@tonjum.no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953 833 360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TØNJUM INVEST AS</a:t>
            </a:r>
          </a:p>
        </p:txBody>
      </p:sp>
    </p:spTree>
  </p:cSld>
  <p:clrMapOvr>
    <a:masterClrMapping xmlns:a="http://schemas.openxmlformats.org/drawingml/2006/main"/>
  </p:clrMapOvr>
</p:sld>
</file>