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55f8a2f95f0453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80814155df14c43"/>
  </p:sldMasterIdLst>
  <p:sldIdLst>
    <p:sldId xmlns:r="http://schemas.openxmlformats.org/officeDocument/2006/relationships" id="256" r:id="Rcd237fce0c354b71"/>
    <p:sldId xmlns:r="http://schemas.openxmlformats.org/officeDocument/2006/relationships" id="257" r:id="R65100fee0e6947f5"/>
    <p:sldId xmlns:r="http://schemas.openxmlformats.org/officeDocument/2006/relationships" id="258" r:id="R1ceed474e3634417"/>
    <p:sldId xmlns:r="http://schemas.openxmlformats.org/officeDocument/2006/relationships" id="259" r:id="Ree24053f901c4217"/>
    <p:sldId xmlns:r="http://schemas.openxmlformats.org/officeDocument/2006/relationships" id="260" r:id="R6f27712223cd4f3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80814155df14c43" /><Relationship Type="http://schemas.openxmlformats.org/officeDocument/2006/relationships/slide" Target="/ppt/slides/slide1.xml" Id="Rcd237fce0c354b71" /><Relationship Type="http://schemas.openxmlformats.org/officeDocument/2006/relationships/slide" Target="/ppt/slides/slide2.xml" Id="R65100fee0e6947f5" /><Relationship Type="http://schemas.openxmlformats.org/officeDocument/2006/relationships/slide" Target="/ppt/slides/slide3.xml" Id="R1ceed474e3634417" /><Relationship Type="http://schemas.openxmlformats.org/officeDocument/2006/relationships/slide" Target="/ppt/slides/slide4.xml" Id="Ree24053f901c4217" /><Relationship Type="http://schemas.openxmlformats.org/officeDocument/2006/relationships/slide" Target="/ppt/slides/slide5.xml" Id="R6f27712223cd4f3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14f073f181b4aa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a68b331a124ae0" /><Relationship Type="http://schemas.openxmlformats.org/officeDocument/2006/relationships/theme" Target="/ppt/slideMasters/theme/theme1.xml" Id="R2118bcb6ec864f1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3a68b331a124ae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320bfae8f549d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a13af85a3d40e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f7a616db47470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7a05eb763f45a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4969013e9e474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BYGG OG TØMRERMESTER Bjørn Andersen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 OG TØMRERMESTER Bjørn Andersen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BYGG OG TØMRERMESTER Bjørn Andersen ble etablert [år] og holder til i Rasta.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 OG TØMRERMESTER Bjørn Andersen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 OG TØMRERMESTER Bjørn Andersen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 OG TØMRERMESTER Bjørn Andersen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Rugdeveien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1476 Rasta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67903095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953 768 801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 OG TØMRERMESTER Bjørn Andersen</a:t>
            </a:r>
          </a:p>
        </p:txBody>
      </p:sp>
    </p:spTree>
  </p:cSld>
  <p:clrMapOvr>
    <a:masterClrMapping xmlns:a="http://schemas.openxmlformats.org/drawingml/2006/main"/>
  </p:clrMapOvr>
</p:sld>
</file>