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6f46537a3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cf2672f2947d9"/>
  </p:sldMasterIdLst>
  <p:sldIdLst>
    <p:sldId xmlns:r="http://schemas.openxmlformats.org/officeDocument/2006/relationships" id="256" r:id="Rf7d874d1ca1e473e"/>
    <p:sldId xmlns:r="http://schemas.openxmlformats.org/officeDocument/2006/relationships" id="257" r:id="Rf67b1402106e46d9"/>
    <p:sldId xmlns:r="http://schemas.openxmlformats.org/officeDocument/2006/relationships" id="258" r:id="R2bceb071306441ae"/>
    <p:sldId xmlns:r="http://schemas.openxmlformats.org/officeDocument/2006/relationships" id="259" r:id="R4fc0115f6be6437c"/>
    <p:sldId xmlns:r="http://schemas.openxmlformats.org/officeDocument/2006/relationships" id="260" r:id="Rcc8eddf6e0764a5b"/>
    <p:sldId xmlns:r="http://schemas.openxmlformats.org/officeDocument/2006/relationships" id="261" r:id="R8d5e6ae815be4018"/>
    <p:sldId xmlns:r="http://schemas.openxmlformats.org/officeDocument/2006/relationships" id="262" r:id="Re6364ca8f2fd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cf2672f2947d9" /><Relationship Type="http://schemas.openxmlformats.org/officeDocument/2006/relationships/slide" Target="/ppt/slides/slide1.xml" Id="Rf7d874d1ca1e473e" /><Relationship Type="http://schemas.openxmlformats.org/officeDocument/2006/relationships/slide" Target="/ppt/slides/slide2.xml" Id="Rf67b1402106e46d9" /><Relationship Type="http://schemas.openxmlformats.org/officeDocument/2006/relationships/slide" Target="/ppt/slides/slide3.xml" Id="R2bceb071306441ae" /><Relationship Type="http://schemas.openxmlformats.org/officeDocument/2006/relationships/slide" Target="/ppt/slides/slide4.xml" Id="R4fc0115f6be6437c" /><Relationship Type="http://schemas.openxmlformats.org/officeDocument/2006/relationships/slide" Target="/ppt/slides/slide5.xml" Id="Rcc8eddf6e0764a5b" /><Relationship Type="http://schemas.openxmlformats.org/officeDocument/2006/relationships/slide" Target="/ppt/slides/slide6.xml" Id="R8d5e6ae815be4018" /><Relationship Type="http://schemas.openxmlformats.org/officeDocument/2006/relationships/slide" Target="/ppt/slides/slide7.xml" Id="Re6364ca8f2fd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4e6636d28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2274d58794183" /><Relationship Type="http://schemas.openxmlformats.org/officeDocument/2006/relationships/theme" Target="/ppt/slideMasters/theme/theme1.xml" Id="R47907f84f63d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2274d5879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2df1ba4ac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2866a936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d147d7924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820e11a4c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a329572c9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6db10bdb7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ae27c2611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