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00df76b31046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ef48a6a43b430d"/>
  </p:sldMasterIdLst>
  <p:sldIdLst>
    <p:sldId xmlns:r="http://schemas.openxmlformats.org/officeDocument/2006/relationships" id="256" r:id="R063419dd9be149f3"/>
    <p:sldId xmlns:r="http://schemas.openxmlformats.org/officeDocument/2006/relationships" id="257" r:id="Rb1e86dc6fdf14d7f"/>
    <p:sldId xmlns:r="http://schemas.openxmlformats.org/officeDocument/2006/relationships" id="258" r:id="R8ed3fe6a31284525"/>
    <p:sldId xmlns:r="http://schemas.openxmlformats.org/officeDocument/2006/relationships" id="259" r:id="Rb766b9eb340a4bca"/>
    <p:sldId xmlns:r="http://schemas.openxmlformats.org/officeDocument/2006/relationships" id="260" r:id="R9d86f536653d4b6a"/>
    <p:sldId xmlns:r="http://schemas.openxmlformats.org/officeDocument/2006/relationships" id="261" r:id="R5ae63bcc350c41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ef48a6a43b430d" /><Relationship Type="http://schemas.openxmlformats.org/officeDocument/2006/relationships/slide" Target="/ppt/slides/slide1.xml" Id="R063419dd9be149f3" /><Relationship Type="http://schemas.openxmlformats.org/officeDocument/2006/relationships/slide" Target="/ppt/slides/slide2.xml" Id="Rb1e86dc6fdf14d7f" /><Relationship Type="http://schemas.openxmlformats.org/officeDocument/2006/relationships/slide" Target="/ppt/slides/slide3.xml" Id="R8ed3fe6a31284525" /><Relationship Type="http://schemas.openxmlformats.org/officeDocument/2006/relationships/slide" Target="/ppt/slides/slide4.xml" Id="Rb766b9eb340a4bca" /><Relationship Type="http://schemas.openxmlformats.org/officeDocument/2006/relationships/slide" Target="/ppt/slides/slide5.xml" Id="R9d86f536653d4b6a" /><Relationship Type="http://schemas.openxmlformats.org/officeDocument/2006/relationships/slide" Target="/ppt/slides/slide6.xml" Id="R5ae63bcc350c41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5489739ff64a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721f8bb6d4450" /><Relationship Type="http://schemas.openxmlformats.org/officeDocument/2006/relationships/theme" Target="/ppt/slideMasters/theme/theme1.xml" Id="R4193ae2bdd2b4c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8721f8bb6d44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fc920cc7143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9744d86e343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b1d80ea524f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fff5b4b4444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2a376c4ec4a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3e67e17fa4b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NESLIA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petter.buran@amesto.no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953 567 210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