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2dedbd12c34a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df12d3542e452a"/>
  </p:sldMasterIdLst>
  <p:sldIdLst>
    <p:sldId xmlns:r="http://schemas.openxmlformats.org/officeDocument/2006/relationships" id="256" r:id="Re748fe3943f84ed7"/>
    <p:sldId xmlns:r="http://schemas.openxmlformats.org/officeDocument/2006/relationships" id="257" r:id="R7c1856caed3241dd"/>
    <p:sldId xmlns:r="http://schemas.openxmlformats.org/officeDocument/2006/relationships" id="258" r:id="R9996f604522b413b"/>
    <p:sldId xmlns:r="http://schemas.openxmlformats.org/officeDocument/2006/relationships" id="259" r:id="R1854cdfd344d4a0e"/>
    <p:sldId xmlns:r="http://schemas.openxmlformats.org/officeDocument/2006/relationships" id="260" r:id="R85521ee03921460a"/>
    <p:sldId xmlns:r="http://schemas.openxmlformats.org/officeDocument/2006/relationships" id="261" r:id="R8076be0005224ce2"/>
    <p:sldId xmlns:r="http://schemas.openxmlformats.org/officeDocument/2006/relationships" id="262" r:id="R9deb4e3338534b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df12d3542e452a" /><Relationship Type="http://schemas.openxmlformats.org/officeDocument/2006/relationships/slide" Target="/ppt/slides/slide1.xml" Id="Re748fe3943f84ed7" /><Relationship Type="http://schemas.openxmlformats.org/officeDocument/2006/relationships/slide" Target="/ppt/slides/slide2.xml" Id="R7c1856caed3241dd" /><Relationship Type="http://schemas.openxmlformats.org/officeDocument/2006/relationships/slide" Target="/ppt/slides/slide3.xml" Id="R9996f604522b413b" /><Relationship Type="http://schemas.openxmlformats.org/officeDocument/2006/relationships/slide" Target="/ppt/slides/slide4.xml" Id="R1854cdfd344d4a0e" /><Relationship Type="http://schemas.openxmlformats.org/officeDocument/2006/relationships/slide" Target="/ppt/slides/slide5.xml" Id="R85521ee03921460a" /><Relationship Type="http://schemas.openxmlformats.org/officeDocument/2006/relationships/slide" Target="/ppt/slides/slide6.xml" Id="R8076be0005224ce2" /><Relationship Type="http://schemas.openxmlformats.org/officeDocument/2006/relationships/slide" Target="/ppt/slides/slide7.xml" Id="R9deb4e3338534b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04d4d7bf3b48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0675518a5849d9" /><Relationship Type="http://schemas.openxmlformats.org/officeDocument/2006/relationships/theme" Target="/ppt/slideMasters/theme/theme1.xml" Id="R3ddb018cc0dd44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0675518a5849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0b811ccf5243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b58ce0a1d346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e89479ae2a44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912534ee4d40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62e55a7a6244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7c59afe14f4c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98e7c5a4c47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 ØKONOMI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−769 354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5 281 775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21 582 620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28 072 206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ERIK LIE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Bolignummer H0301, Sanden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3264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22233437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hans.erik.lie@online.no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953 374 730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 ØKONOMI AS</a:t>
            </a:r>
          </a:p>
        </p:txBody>
      </p:sp>
    </p:spTree>
  </p:cSld>
  <p:clrMapOvr>
    <a:masterClrMapping xmlns:a="http://schemas.openxmlformats.org/drawingml/2006/main"/>
  </p:clrMapOvr>
</p:sld>
</file>