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2c5605168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ef8deb1844e48"/>
  </p:sldMasterIdLst>
  <p:sldIdLst>
    <p:sldId xmlns:r="http://schemas.openxmlformats.org/officeDocument/2006/relationships" id="256" r:id="Ra4f5a48b479343c9"/>
    <p:sldId xmlns:r="http://schemas.openxmlformats.org/officeDocument/2006/relationships" id="257" r:id="R6ad9065570414ccc"/>
    <p:sldId xmlns:r="http://schemas.openxmlformats.org/officeDocument/2006/relationships" id="258" r:id="Radb698cb3e6d4294"/>
    <p:sldId xmlns:r="http://schemas.openxmlformats.org/officeDocument/2006/relationships" id="259" r:id="R801031d9c73f4e87"/>
    <p:sldId xmlns:r="http://schemas.openxmlformats.org/officeDocument/2006/relationships" id="260" r:id="Rbe4e4ba37c6147ac"/>
    <p:sldId xmlns:r="http://schemas.openxmlformats.org/officeDocument/2006/relationships" id="261" r:id="R16530718a1b04a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ef8deb1844e48" /><Relationship Type="http://schemas.openxmlformats.org/officeDocument/2006/relationships/slide" Target="/ppt/slides/slide1.xml" Id="Ra4f5a48b479343c9" /><Relationship Type="http://schemas.openxmlformats.org/officeDocument/2006/relationships/slide" Target="/ppt/slides/slide2.xml" Id="R6ad9065570414ccc" /><Relationship Type="http://schemas.openxmlformats.org/officeDocument/2006/relationships/slide" Target="/ppt/slides/slide3.xml" Id="Radb698cb3e6d4294" /><Relationship Type="http://schemas.openxmlformats.org/officeDocument/2006/relationships/slide" Target="/ppt/slides/slide4.xml" Id="R801031d9c73f4e87" /><Relationship Type="http://schemas.openxmlformats.org/officeDocument/2006/relationships/slide" Target="/ppt/slides/slide5.xml" Id="Rbe4e4ba37c6147ac" /><Relationship Type="http://schemas.openxmlformats.org/officeDocument/2006/relationships/slide" Target="/ppt/slides/slide6.xml" Id="R16530718a1b04a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7651dcb3b4c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f7e7aa20f462c" /><Relationship Type="http://schemas.openxmlformats.org/officeDocument/2006/relationships/theme" Target="/ppt/slideMasters/theme/theme1.xml" Id="R4f4ba7b34552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f7e7aa20f46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d0924870b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46dd38a64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d72778e5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109a742e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ad3bc2021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9e12c82d4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SØRGAARD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953 348 853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