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02aa37dafc4b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08ed1da23c4203"/>
  </p:sldMasterIdLst>
  <p:sldIdLst>
    <p:sldId xmlns:r="http://schemas.openxmlformats.org/officeDocument/2006/relationships" id="256" r:id="Reb7554a5c7c9436e"/>
    <p:sldId xmlns:r="http://schemas.openxmlformats.org/officeDocument/2006/relationships" id="257" r:id="R41dc357640ec4801"/>
    <p:sldId xmlns:r="http://schemas.openxmlformats.org/officeDocument/2006/relationships" id="258" r:id="Ra70b340411e44125"/>
    <p:sldId xmlns:r="http://schemas.openxmlformats.org/officeDocument/2006/relationships" id="259" r:id="Rc52ad9ff852f4c1f"/>
    <p:sldId xmlns:r="http://schemas.openxmlformats.org/officeDocument/2006/relationships" id="260" r:id="R0afbe490777e40a5"/>
    <p:sldId xmlns:r="http://schemas.openxmlformats.org/officeDocument/2006/relationships" id="261" r:id="R8802fb22b8714636"/>
    <p:sldId xmlns:r="http://schemas.openxmlformats.org/officeDocument/2006/relationships" id="262" r:id="R528c78bd859840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8ed1da23c4203" /><Relationship Type="http://schemas.openxmlformats.org/officeDocument/2006/relationships/slide" Target="/ppt/slides/slide1.xml" Id="Reb7554a5c7c9436e" /><Relationship Type="http://schemas.openxmlformats.org/officeDocument/2006/relationships/slide" Target="/ppt/slides/slide2.xml" Id="R41dc357640ec4801" /><Relationship Type="http://schemas.openxmlformats.org/officeDocument/2006/relationships/slide" Target="/ppt/slides/slide3.xml" Id="Ra70b340411e44125" /><Relationship Type="http://schemas.openxmlformats.org/officeDocument/2006/relationships/slide" Target="/ppt/slides/slide4.xml" Id="Rc52ad9ff852f4c1f" /><Relationship Type="http://schemas.openxmlformats.org/officeDocument/2006/relationships/slide" Target="/ppt/slides/slide5.xml" Id="R0afbe490777e40a5" /><Relationship Type="http://schemas.openxmlformats.org/officeDocument/2006/relationships/slide" Target="/ppt/slides/slide6.xml" Id="R8802fb22b8714636" /><Relationship Type="http://schemas.openxmlformats.org/officeDocument/2006/relationships/slide" Target="/ppt/slides/slide7.xml" Id="R528c78bd859840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bbe259af043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dc02e9b1f47b1" /><Relationship Type="http://schemas.openxmlformats.org/officeDocument/2006/relationships/theme" Target="/ppt/slideMasters/theme/theme1.xml" Id="R68a03ad1a74b49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4dc02e9b1f47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8e82d968142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c17a582de4f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770760a9046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57d54800c4e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2f5a17d8f4a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63404db444d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cfe6d8c2e46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SCANDIC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6 734 893 038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567 531 807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498 463 145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671 479 009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1 761 648 190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HOTELS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Brynsalléen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norway@scandichotels.com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953 149 117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