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baa52c42e4294cc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eaf4cab6adeb4891"/>
  </p:sldMasterIdLst>
  <p:sldIdLst>
    <p:sldId xmlns:r="http://schemas.openxmlformats.org/officeDocument/2006/relationships" id="256" r:id="Rf04e8ae474ec4ffd"/>
    <p:sldId xmlns:r="http://schemas.openxmlformats.org/officeDocument/2006/relationships" id="257" r:id="Rde2316c1ae1c4c0e"/>
    <p:sldId xmlns:r="http://schemas.openxmlformats.org/officeDocument/2006/relationships" id="258" r:id="Rf28f87429a9b497d"/>
    <p:sldId xmlns:r="http://schemas.openxmlformats.org/officeDocument/2006/relationships" id="259" r:id="Rcbfa832f725a4c5e"/>
    <p:sldId xmlns:r="http://schemas.openxmlformats.org/officeDocument/2006/relationships" id="260" r:id="R6c7c6fcb63e8427a"/>
    <p:sldId xmlns:r="http://schemas.openxmlformats.org/officeDocument/2006/relationships" id="261" r:id="Rb7d40e1b47844f30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af4cab6adeb4891" /><Relationship Type="http://schemas.openxmlformats.org/officeDocument/2006/relationships/slide" Target="/ppt/slides/slide1.xml" Id="Rf04e8ae474ec4ffd" /><Relationship Type="http://schemas.openxmlformats.org/officeDocument/2006/relationships/slide" Target="/ppt/slides/slide2.xml" Id="Rde2316c1ae1c4c0e" /><Relationship Type="http://schemas.openxmlformats.org/officeDocument/2006/relationships/slide" Target="/ppt/slides/slide3.xml" Id="Rf28f87429a9b497d" /><Relationship Type="http://schemas.openxmlformats.org/officeDocument/2006/relationships/slide" Target="/ppt/slides/slide4.xml" Id="Rcbfa832f725a4c5e" /><Relationship Type="http://schemas.openxmlformats.org/officeDocument/2006/relationships/slide" Target="/ppt/slides/slide5.xml" Id="R6c7c6fcb63e8427a" /><Relationship Type="http://schemas.openxmlformats.org/officeDocument/2006/relationships/slide" Target="/ppt/slides/slide6.xml" Id="Rb7d40e1b47844f30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83cdbb4d5ff43e9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15306f779414454" /><Relationship Type="http://schemas.openxmlformats.org/officeDocument/2006/relationships/theme" Target="/ppt/slideMasters/theme/theme1.xml" Id="Rd953debf1d4f483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15306f77941445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5e7bf0907c84fb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05b2dc7f185456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31b7eed4343433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f9b879ea1c14f46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0f8e13123fd040cf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4f3417e35d84ae2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SCANDIC HOTELS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Brynsalléen 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0667 Oslo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23 15 50 50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norway@scandichotels.com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953 149 117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SCANDIC HOTELS AS</a:t>
            </a:r>
          </a:p>
        </p:txBody>
      </p:sp>
    </p:spTree>
  </p:cSld>
  <p:clrMapOvr>
    <a:masterClrMapping xmlns:a="http://schemas.openxmlformats.org/drawingml/2006/main"/>
  </p:clrMapOvr>
</p:sld>
</file>