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6eeab6b15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78ad4291b473c"/>
  </p:sldMasterIdLst>
  <p:sldIdLst>
    <p:sldId xmlns:r="http://schemas.openxmlformats.org/officeDocument/2006/relationships" id="256" r:id="Rd530afe9d3a64142"/>
    <p:sldId xmlns:r="http://schemas.openxmlformats.org/officeDocument/2006/relationships" id="257" r:id="R441f7dbb9ee94736"/>
    <p:sldId xmlns:r="http://schemas.openxmlformats.org/officeDocument/2006/relationships" id="258" r:id="R8c57ce88d5c44a59"/>
    <p:sldId xmlns:r="http://schemas.openxmlformats.org/officeDocument/2006/relationships" id="259" r:id="R9544a1918b6d4d0f"/>
    <p:sldId xmlns:r="http://schemas.openxmlformats.org/officeDocument/2006/relationships" id="260" r:id="R16de201fd59147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78ad4291b473c" /><Relationship Type="http://schemas.openxmlformats.org/officeDocument/2006/relationships/slide" Target="/ppt/slides/slide1.xml" Id="Rd530afe9d3a64142" /><Relationship Type="http://schemas.openxmlformats.org/officeDocument/2006/relationships/slide" Target="/ppt/slides/slide2.xml" Id="R441f7dbb9ee94736" /><Relationship Type="http://schemas.openxmlformats.org/officeDocument/2006/relationships/slide" Target="/ppt/slides/slide3.xml" Id="R8c57ce88d5c44a59" /><Relationship Type="http://schemas.openxmlformats.org/officeDocument/2006/relationships/slide" Target="/ppt/slides/slide4.xml" Id="R9544a1918b6d4d0f" /><Relationship Type="http://schemas.openxmlformats.org/officeDocument/2006/relationships/slide" Target="/ppt/slides/slide5.xml" Id="R16de201fd59147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3af71b3a44c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8e719df8453b" /><Relationship Type="http://schemas.openxmlformats.org/officeDocument/2006/relationships/theme" Target="/ppt/slideMasters/theme/theme1.xml" Id="R61526b01c94f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f8e719df8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1f9e3983e4f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87b182f6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8e370b3e1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b92aba1e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b15850cf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