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361af47d1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0b98cccd674f3c"/>
  </p:sldMasterIdLst>
  <p:sldIdLst>
    <p:sldId xmlns:r="http://schemas.openxmlformats.org/officeDocument/2006/relationships" id="256" r:id="Re6d688f5360b44e6"/>
    <p:sldId xmlns:r="http://schemas.openxmlformats.org/officeDocument/2006/relationships" id="257" r:id="Rfe01db1dcb52496c"/>
    <p:sldId xmlns:r="http://schemas.openxmlformats.org/officeDocument/2006/relationships" id="258" r:id="Rd4a8829ff0de4d51"/>
    <p:sldId xmlns:r="http://schemas.openxmlformats.org/officeDocument/2006/relationships" id="259" r:id="R4beaac48c6464a20"/>
    <p:sldId xmlns:r="http://schemas.openxmlformats.org/officeDocument/2006/relationships" id="260" r:id="Rfa76a67cdb724673"/>
    <p:sldId xmlns:r="http://schemas.openxmlformats.org/officeDocument/2006/relationships" id="261" r:id="R0e10307d7498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b98cccd674f3c" /><Relationship Type="http://schemas.openxmlformats.org/officeDocument/2006/relationships/slide" Target="/ppt/slides/slide1.xml" Id="Re6d688f5360b44e6" /><Relationship Type="http://schemas.openxmlformats.org/officeDocument/2006/relationships/slide" Target="/ppt/slides/slide2.xml" Id="Rfe01db1dcb52496c" /><Relationship Type="http://schemas.openxmlformats.org/officeDocument/2006/relationships/slide" Target="/ppt/slides/slide3.xml" Id="Rd4a8829ff0de4d51" /><Relationship Type="http://schemas.openxmlformats.org/officeDocument/2006/relationships/slide" Target="/ppt/slides/slide4.xml" Id="R4beaac48c6464a20" /><Relationship Type="http://schemas.openxmlformats.org/officeDocument/2006/relationships/slide" Target="/ppt/slides/slide5.xml" Id="Rfa76a67cdb724673" /><Relationship Type="http://schemas.openxmlformats.org/officeDocument/2006/relationships/slide" Target="/ppt/slides/slide6.xml" Id="R0e10307d7498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9aa8136ab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cb6ac5b294d9e" /><Relationship Type="http://schemas.openxmlformats.org/officeDocument/2006/relationships/theme" Target="/ppt/slideMasters/theme/theme1.xml" Id="R11086fd34913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cb6ac5b29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c8e4ba80f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a8aa4d5bc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b5b36f24f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b92681f3a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bdcef4305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1eb60194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GAMBAK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www.gambak.no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953 110 474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