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b2554b5c0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d19e880a744bff"/>
  </p:sldMasterIdLst>
  <p:sldIdLst>
    <p:sldId xmlns:r="http://schemas.openxmlformats.org/officeDocument/2006/relationships" id="256" r:id="R9c58f524ab824790"/>
    <p:sldId xmlns:r="http://schemas.openxmlformats.org/officeDocument/2006/relationships" id="257" r:id="R88714d14b04b4ea0"/>
    <p:sldId xmlns:r="http://schemas.openxmlformats.org/officeDocument/2006/relationships" id="258" r:id="R75d2dfb6c471450d"/>
    <p:sldId xmlns:r="http://schemas.openxmlformats.org/officeDocument/2006/relationships" id="259" r:id="Rc8d71ad5bded460a"/>
    <p:sldId xmlns:r="http://schemas.openxmlformats.org/officeDocument/2006/relationships" id="260" r:id="R1d24b431a19a436f"/>
    <p:sldId xmlns:r="http://schemas.openxmlformats.org/officeDocument/2006/relationships" id="261" r:id="R1d5b1f570e3b4205"/>
    <p:sldId xmlns:r="http://schemas.openxmlformats.org/officeDocument/2006/relationships" id="262" r:id="Rf7df354e2ce9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19e880a744bff" /><Relationship Type="http://schemas.openxmlformats.org/officeDocument/2006/relationships/slide" Target="/ppt/slides/slide1.xml" Id="R9c58f524ab824790" /><Relationship Type="http://schemas.openxmlformats.org/officeDocument/2006/relationships/slide" Target="/ppt/slides/slide2.xml" Id="R88714d14b04b4ea0" /><Relationship Type="http://schemas.openxmlformats.org/officeDocument/2006/relationships/slide" Target="/ppt/slides/slide3.xml" Id="R75d2dfb6c471450d" /><Relationship Type="http://schemas.openxmlformats.org/officeDocument/2006/relationships/slide" Target="/ppt/slides/slide4.xml" Id="Rc8d71ad5bded460a" /><Relationship Type="http://schemas.openxmlformats.org/officeDocument/2006/relationships/slide" Target="/ppt/slides/slide5.xml" Id="R1d24b431a19a436f" /><Relationship Type="http://schemas.openxmlformats.org/officeDocument/2006/relationships/slide" Target="/ppt/slides/slide6.xml" Id="R1d5b1f570e3b4205" /><Relationship Type="http://schemas.openxmlformats.org/officeDocument/2006/relationships/slide" Target="/ppt/slides/slide7.xml" Id="Rf7df354e2ce9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cf6275b84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a2a776ca94fe5" /><Relationship Type="http://schemas.openxmlformats.org/officeDocument/2006/relationships/theme" Target="/ppt/slideMasters/theme/theme1.xml" Id="Rd97f17e26ea5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a2a776ca94f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8c1690ec5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38776b91a4d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7a0ba1eaa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41966e36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67f94c9c47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f97b77b2e47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19dc54b4b4e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VEEN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82 567 187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259 548 008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282 953 088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DAGFINN VEEN  –  85,6 %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VEEN  –  14,4 %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953 052 865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