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fa4dc8d8d43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74b1284a044b6"/>
  </p:sldMasterIdLst>
  <p:sldIdLst>
    <p:sldId xmlns:r="http://schemas.openxmlformats.org/officeDocument/2006/relationships" id="256" r:id="Rc92276264359414a"/>
    <p:sldId xmlns:r="http://schemas.openxmlformats.org/officeDocument/2006/relationships" id="257" r:id="Reaff27b74dd54331"/>
    <p:sldId xmlns:r="http://schemas.openxmlformats.org/officeDocument/2006/relationships" id="258" r:id="R34917d092fef40bd"/>
    <p:sldId xmlns:r="http://schemas.openxmlformats.org/officeDocument/2006/relationships" id="259" r:id="R3cb4afc1b1474da8"/>
    <p:sldId xmlns:r="http://schemas.openxmlformats.org/officeDocument/2006/relationships" id="260" r:id="Reb60180d357149fa"/>
    <p:sldId xmlns:r="http://schemas.openxmlformats.org/officeDocument/2006/relationships" id="261" r:id="R5696c6a2c422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74b1284a044b6" /><Relationship Type="http://schemas.openxmlformats.org/officeDocument/2006/relationships/slide" Target="/ppt/slides/slide1.xml" Id="Rc92276264359414a" /><Relationship Type="http://schemas.openxmlformats.org/officeDocument/2006/relationships/slide" Target="/ppt/slides/slide2.xml" Id="Reaff27b74dd54331" /><Relationship Type="http://schemas.openxmlformats.org/officeDocument/2006/relationships/slide" Target="/ppt/slides/slide3.xml" Id="R34917d092fef40bd" /><Relationship Type="http://schemas.openxmlformats.org/officeDocument/2006/relationships/slide" Target="/ppt/slides/slide4.xml" Id="R3cb4afc1b1474da8" /><Relationship Type="http://schemas.openxmlformats.org/officeDocument/2006/relationships/slide" Target="/ppt/slides/slide5.xml" Id="Reb60180d357149fa" /><Relationship Type="http://schemas.openxmlformats.org/officeDocument/2006/relationships/slide" Target="/ppt/slides/slide6.xml" Id="R5696c6a2c422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8e98aa94a44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8f0e166f24e61" /><Relationship Type="http://schemas.openxmlformats.org/officeDocument/2006/relationships/theme" Target="/ppt/slideMasters/theme/theme1.xml" Id="R4921888fbfbd44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58f0e166f2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5d017256e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968008669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a27313e5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e52f0e28448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17bc67a2c46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8647351084d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Eiganesveien 95A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953 052 865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VEEN EIENDOM AS</a:t>
            </a:r>
          </a:p>
        </p:txBody>
      </p:sp>
    </p:spTree>
  </p:cSld>
  <p:clrMapOvr>
    <a:masterClrMapping xmlns:a="http://schemas.openxmlformats.org/drawingml/2006/main"/>
  </p:clrMapOvr>
</p:sld>
</file>