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bdaea44df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5df3ddc2d4620"/>
  </p:sldMasterIdLst>
  <p:sldIdLst>
    <p:sldId xmlns:r="http://schemas.openxmlformats.org/officeDocument/2006/relationships" id="256" r:id="Rfd291d86ff144b49"/>
    <p:sldId xmlns:r="http://schemas.openxmlformats.org/officeDocument/2006/relationships" id="257" r:id="R9c48283244614468"/>
    <p:sldId xmlns:r="http://schemas.openxmlformats.org/officeDocument/2006/relationships" id="258" r:id="R33175f8e47de4c29"/>
    <p:sldId xmlns:r="http://schemas.openxmlformats.org/officeDocument/2006/relationships" id="259" r:id="Rd820fd9883674300"/>
    <p:sldId xmlns:r="http://schemas.openxmlformats.org/officeDocument/2006/relationships" id="260" r:id="R87a757c4380c4417"/>
    <p:sldId xmlns:r="http://schemas.openxmlformats.org/officeDocument/2006/relationships" id="261" r:id="R71b8926a8026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5df3ddc2d4620" /><Relationship Type="http://schemas.openxmlformats.org/officeDocument/2006/relationships/slide" Target="/ppt/slides/slide1.xml" Id="Rfd291d86ff144b49" /><Relationship Type="http://schemas.openxmlformats.org/officeDocument/2006/relationships/slide" Target="/ppt/slides/slide2.xml" Id="R9c48283244614468" /><Relationship Type="http://schemas.openxmlformats.org/officeDocument/2006/relationships/slide" Target="/ppt/slides/slide3.xml" Id="R33175f8e47de4c29" /><Relationship Type="http://schemas.openxmlformats.org/officeDocument/2006/relationships/slide" Target="/ppt/slides/slide4.xml" Id="Rd820fd9883674300" /><Relationship Type="http://schemas.openxmlformats.org/officeDocument/2006/relationships/slide" Target="/ppt/slides/slide5.xml" Id="R87a757c4380c4417" /><Relationship Type="http://schemas.openxmlformats.org/officeDocument/2006/relationships/slide" Target="/ppt/slides/slide6.xml" Id="R71b8926a8026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ce8f3773d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2f101c7814eef" /><Relationship Type="http://schemas.openxmlformats.org/officeDocument/2006/relationships/theme" Target="/ppt/slideMasters/theme/theme1.xml" Id="Rdab44b30ba53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2f101c781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3b6fafc5d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e3d7dfb88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92ec14bf8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d6a0ed411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e9604e7a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8008648c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RINGSAKER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RINGSAKER SA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14 693 472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36 29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953 009 617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