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41dc266d2a64eb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101d36283eb4507"/>
  </p:sldMasterIdLst>
  <p:sldIdLst>
    <p:sldId xmlns:r="http://schemas.openxmlformats.org/officeDocument/2006/relationships" id="256" r:id="R253d3f4e4c534685"/>
    <p:sldId xmlns:r="http://schemas.openxmlformats.org/officeDocument/2006/relationships" id="257" r:id="R34d4dfc4591f491d"/>
    <p:sldId xmlns:r="http://schemas.openxmlformats.org/officeDocument/2006/relationships" id="258" r:id="R4310eaab368d48ae"/>
    <p:sldId xmlns:r="http://schemas.openxmlformats.org/officeDocument/2006/relationships" id="259" r:id="R00d1e71feb7b401d"/>
    <p:sldId xmlns:r="http://schemas.openxmlformats.org/officeDocument/2006/relationships" id="260" r:id="R94eb45f7815c4428"/>
    <p:sldId xmlns:r="http://schemas.openxmlformats.org/officeDocument/2006/relationships" id="261" r:id="R17e898eeba90412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101d36283eb4507" /><Relationship Type="http://schemas.openxmlformats.org/officeDocument/2006/relationships/slide" Target="/ppt/slides/slide1.xml" Id="R253d3f4e4c534685" /><Relationship Type="http://schemas.openxmlformats.org/officeDocument/2006/relationships/slide" Target="/ppt/slides/slide2.xml" Id="R34d4dfc4591f491d" /><Relationship Type="http://schemas.openxmlformats.org/officeDocument/2006/relationships/slide" Target="/ppt/slides/slide3.xml" Id="R4310eaab368d48ae" /><Relationship Type="http://schemas.openxmlformats.org/officeDocument/2006/relationships/slide" Target="/ppt/slides/slide4.xml" Id="R00d1e71feb7b401d" /><Relationship Type="http://schemas.openxmlformats.org/officeDocument/2006/relationships/slide" Target="/ppt/slides/slide5.xml" Id="R94eb45f7815c4428" /><Relationship Type="http://schemas.openxmlformats.org/officeDocument/2006/relationships/slide" Target="/ppt/slides/slide6.xml" Id="R17e898eeba90412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435371044c14a6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b0d0fb7d464b56" /><Relationship Type="http://schemas.openxmlformats.org/officeDocument/2006/relationships/theme" Target="/ppt/slideMasters/theme/theme1.xml" Id="R49d5ebdf56ce403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db0d0fb7d464b5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aa7073d20842e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3e595ce5714c2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2577018c1f4a7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fbcd8ed26447d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06f1f0395247b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a87e9600e443e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ØKORÅD RINGSAKER SA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ØKORÅD RINGSAKER SA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ØKORÅD RINGSAKER SA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ØKORÅD RINGSAKER SA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ØKORÅD RINGSAKER SA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ØKORÅD RINGSAKER SA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Storgata 150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2390 Moelv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62 36 29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ringsaker@okoraad.no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okoraad.no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953 009 617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ØKORÅD RINGSAKER SA</a:t>
            </a:r>
          </a:p>
        </p:txBody>
      </p:sp>
    </p:spTree>
  </p:cSld>
  <p:clrMapOvr>
    <a:masterClrMapping xmlns:a="http://schemas.openxmlformats.org/drawingml/2006/main"/>
  </p:clrMapOvr>
</p:sld>
</file>