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1198d2c00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2b0cda3ac4853"/>
  </p:sldMasterIdLst>
  <p:sldIdLst>
    <p:sldId xmlns:r="http://schemas.openxmlformats.org/officeDocument/2006/relationships" id="256" r:id="R14e1e02b69024066"/>
    <p:sldId xmlns:r="http://schemas.openxmlformats.org/officeDocument/2006/relationships" id="257" r:id="Re0353cdfb62848db"/>
    <p:sldId xmlns:r="http://schemas.openxmlformats.org/officeDocument/2006/relationships" id="258" r:id="R3c2ecf1753474bda"/>
    <p:sldId xmlns:r="http://schemas.openxmlformats.org/officeDocument/2006/relationships" id="259" r:id="Rd3aed62331fb4e93"/>
    <p:sldId xmlns:r="http://schemas.openxmlformats.org/officeDocument/2006/relationships" id="260" r:id="R560bc6001ec4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2b0cda3ac4853" /><Relationship Type="http://schemas.openxmlformats.org/officeDocument/2006/relationships/slide" Target="/ppt/slides/slide1.xml" Id="R14e1e02b69024066" /><Relationship Type="http://schemas.openxmlformats.org/officeDocument/2006/relationships/slide" Target="/ppt/slides/slide2.xml" Id="Re0353cdfb62848db" /><Relationship Type="http://schemas.openxmlformats.org/officeDocument/2006/relationships/slide" Target="/ppt/slides/slide3.xml" Id="R3c2ecf1753474bda" /><Relationship Type="http://schemas.openxmlformats.org/officeDocument/2006/relationships/slide" Target="/ppt/slides/slide4.xml" Id="Rd3aed62331fb4e93" /><Relationship Type="http://schemas.openxmlformats.org/officeDocument/2006/relationships/slide" Target="/ppt/slides/slide5.xml" Id="R560bc6001ec4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c6eaedd0543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94c518832463d" /><Relationship Type="http://schemas.openxmlformats.org/officeDocument/2006/relationships/theme" Target="/ppt/slideMasters/theme/theme1.xml" Id="Re2f5c8ee40e2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94c51883246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e5c10cc6c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4ba9f666e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24a2a60c44e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679b707cf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e6cc4314a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L HANSEN OG SØNN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 HANSEN OG SØNN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 HANSEN OG SØNN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 HANSEN OG SØNN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 HANSEN OG SØNN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 HANSEN OG SØNN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0139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22283810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952 947 885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 HANSEN OG SØNN DA</a:t>
            </a:r>
          </a:p>
        </p:txBody>
      </p:sp>
    </p:spTree>
  </p:cSld>
  <p:clrMapOvr>
    <a:masterClrMapping xmlns:a="http://schemas.openxmlformats.org/drawingml/2006/main"/>
  </p:clrMapOvr>
</p:sld>
</file>