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6c1f067334d4b3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80dfb6354974ee9"/>
  </p:sldMasterIdLst>
  <p:sldIdLst>
    <p:sldId xmlns:r="http://schemas.openxmlformats.org/officeDocument/2006/relationships" id="256" r:id="R950ce66223654942"/>
    <p:sldId xmlns:r="http://schemas.openxmlformats.org/officeDocument/2006/relationships" id="257" r:id="R5386be3526ae4a63"/>
    <p:sldId xmlns:r="http://schemas.openxmlformats.org/officeDocument/2006/relationships" id="258" r:id="R8d45aae56c194a89"/>
    <p:sldId xmlns:r="http://schemas.openxmlformats.org/officeDocument/2006/relationships" id="259" r:id="R11106669ce524247"/>
    <p:sldId xmlns:r="http://schemas.openxmlformats.org/officeDocument/2006/relationships" id="260" r:id="R4025dc615aef48c2"/>
    <p:sldId xmlns:r="http://schemas.openxmlformats.org/officeDocument/2006/relationships" id="261" r:id="Rfe9d2b5ff12f437e"/>
    <p:sldId xmlns:r="http://schemas.openxmlformats.org/officeDocument/2006/relationships" id="262" r:id="R3a08876648834b9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0dfb6354974ee9" /><Relationship Type="http://schemas.openxmlformats.org/officeDocument/2006/relationships/slide" Target="/ppt/slides/slide1.xml" Id="R950ce66223654942" /><Relationship Type="http://schemas.openxmlformats.org/officeDocument/2006/relationships/slide" Target="/ppt/slides/slide2.xml" Id="R5386be3526ae4a63" /><Relationship Type="http://schemas.openxmlformats.org/officeDocument/2006/relationships/slide" Target="/ppt/slides/slide3.xml" Id="R8d45aae56c194a89" /><Relationship Type="http://schemas.openxmlformats.org/officeDocument/2006/relationships/slide" Target="/ppt/slides/slide4.xml" Id="R11106669ce524247" /><Relationship Type="http://schemas.openxmlformats.org/officeDocument/2006/relationships/slide" Target="/ppt/slides/slide5.xml" Id="R4025dc615aef48c2" /><Relationship Type="http://schemas.openxmlformats.org/officeDocument/2006/relationships/slide" Target="/ppt/slides/slide6.xml" Id="Rfe9d2b5ff12f437e" /><Relationship Type="http://schemas.openxmlformats.org/officeDocument/2006/relationships/slide" Target="/ppt/slides/slide7.xml" Id="R3a08876648834b9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f72b780e4a429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6e21dab82140ca" /><Relationship Type="http://schemas.openxmlformats.org/officeDocument/2006/relationships/theme" Target="/ppt/slideMasters/theme/theme1.xml" Id="Re6f07ce08d4f492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e6e21dab82140c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213509798e4c1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51e2133aaa4c7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af6ed69ab847f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11bb0405ac4e5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6617218e70448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e5e3d5b78e43b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9f1b146b7c4e6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PECUNIA FORVALTNING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PECUNIA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PECUNIA FORVALTNING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PECUNIA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PECUNIA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PECUNIA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520 739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−2 265 718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2 119 098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409 339 713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608 466 426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PECUNIA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PECUNIA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PECUNIA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Vs gate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01 92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952 862 987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PECUNIA FORVALTNING AS</a:t>
            </a:r>
          </a:p>
        </p:txBody>
      </p:sp>
    </p:spTree>
  </p:cSld>
  <p:clrMapOvr>
    <a:masterClrMapping xmlns:a="http://schemas.openxmlformats.org/drawingml/2006/main"/>
  </p:clrMapOvr>
</p:sld>
</file>