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3c70e1640e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1f03cbc7544bda"/>
  </p:sldMasterIdLst>
  <p:sldIdLst>
    <p:sldId xmlns:r="http://schemas.openxmlformats.org/officeDocument/2006/relationships" id="256" r:id="R6583129b7ee3411e"/>
    <p:sldId xmlns:r="http://schemas.openxmlformats.org/officeDocument/2006/relationships" id="257" r:id="Rdceeee7de5824bbb"/>
    <p:sldId xmlns:r="http://schemas.openxmlformats.org/officeDocument/2006/relationships" id="258" r:id="R5737808c621c449a"/>
    <p:sldId xmlns:r="http://schemas.openxmlformats.org/officeDocument/2006/relationships" id="259" r:id="Rfaf286dc297f44c2"/>
    <p:sldId xmlns:r="http://schemas.openxmlformats.org/officeDocument/2006/relationships" id="260" r:id="R42da3b67e2b54c70"/>
    <p:sldId xmlns:r="http://schemas.openxmlformats.org/officeDocument/2006/relationships" id="261" r:id="R5838bb6aa5474242"/>
    <p:sldId xmlns:r="http://schemas.openxmlformats.org/officeDocument/2006/relationships" id="262" r:id="R129f2f8b081c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f03cbc7544bda" /><Relationship Type="http://schemas.openxmlformats.org/officeDocument/2006/relationships/slide" Target="/ppt/slides/slide1.xml" Id="R6583129b7ee3411e" /><Relationship Type="http://schemas.openxmlformats.org/officeDocument/2006/relationships/slide" Target="/ppt/slides/slide2.xml" Id="Rdceeee7de5824bbb" /><Relationship Type="http://schemas.openxmlformats.org/officeDocument/2006/relationships/slide" Target="/ppt/slides/slide3.xml" Id="R5737808c621c449a" /><Relationship Type="http://schemas.openxmlformats.org/officeDocument/2006/relationships/slide" Target="/ppt/slides/slide4.xml" Id="Rfaf286dc297f44c2" /><Relationship Type="http://schemas.openxmlformats.org/officeDocument/2006/relationships/slide" Target="/ppt/slides/slide5.xml" Id="R42da3b67e2b54c70" /><Relationship Type="http://schemas.openxmlformats.org/officeDocument/2006/relationships/slide" Target="/ppt/slides/slide6.xml" Id="R5838bb6aa5474242" /><Relationship Type="http://schemas.openxmlformats.org/officeDocument/2006/relationships/slide" Target="/ppt/slides/slide7.xml" Id="R129f2f8b081c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95682d7e5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c0db4aeaf4e09" /><Relationship Type="http://schemas.openxmlformats.org/officeDocument/2006/relationships/theme" Target="/ppt/slideMasters/theme/theme1.xml" Id="R2900db574678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c0db4aeaf4e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e05931ea7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311a9848b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fda8115c7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4a3e74c6d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3bdfb94bc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31aed9b94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eea401d13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ANGLO SUPPLY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H0501, Røysveien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