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c142737f4b4c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e47c8b486b4cf4"/>
  </p:sldMasterIdLst>
  <p:sldIdLst>
    <p:sldId xmlns:r="http://schemas.openxmlformats.org/officeDocument/2006/relationships" id="256" r:id="R660c84e199f74664"/>
    <p:sldId xmlns:r="http://schemas.openxmlformats.org/officeDocument/2006/relationships" id="257" r:id="R0de099f1a8a84232"/>
    <p:sldId xmlns:r="http://schemas.openxmlformats.org/officeDocument/2006/relationships" id="258" r:id="Rf232983887264d92"/>
    <p:sldId xmlns:r="http://schemas.openxmlformats.org/officeDocument/2006/relationships" id="259" r:id="R09c903d4359b4cd2"/>
    <p:sldId xmlns:r="http://schemas.openxmlformats.org/officeDocument/2006/relationships" id="260" r:id="Rd8030ddfbee644e3"/>
    <p:sldId xmlns:r="http://schemas.openxmlformats.org/officeDocument/2006/relationships" id="261" r:id="Rb5d704c714fd49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e47c8b486b4cf4" /><Relationship Type="http://schemas.openxmlformats.org/officeDocument/2006/relationships/slide" Target="/ppt/slides/slide1.xml" Id="R660c84e199f74664" /><Relationship Type="http://schemas.openxmlformats.org/officeDocument/2006/relationships/slide" Target="/ppt/slides/slide2.xml" Id="R0de099f1a8a84232" /><Relationship Type="http://schemas.openxmlformats.org/officeDocument/2006/relationships/slide" Target="/ppt/slides/slide3.xml" Id="Rf232983887264d92" /><Relationship Type="http://schemas.openxmlformats.org/officeDocument/2006/relationships/slide" Target="/ppt/slides/slide4.xml" Id="R09c903d4359b4cd2" /><Relationship Type="http://schemas.openxmlformats.org/officeDocument/2006/relationships/slide" Target="/ppt/slides/slide5.xml" Id="Rd8030ddfbee644e3" /><Relationship Type="http://schemas.openxmlformats.org/officeDocument/2006/relationships/slide" Target="/ppt/slides/slide6.xml" Id="Rb5d704c714fd49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94ca2f424849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d54f8ba3548e8" /><Relationship Type="http://schemas.openxmlformats.org/officeDocument/2006/relationships/theme" Target="/ppt/slideMasters/theme/theme1.xml" Id="R3f99e281581348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9d54f8ba3548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5c56c0ae44f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3da78874e47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146bada2a42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7ba5a91e743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bab15702d41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aa3b8346f42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NORD-NORGE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NORD-NORGE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AKSJE NORGE VERDIPAPIRFOND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GEVERAN TRADING CO LTD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 PENSJON PK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02244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privat@snn.no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952 706 365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