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18bf04a092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1c2c23d96d466d"/>
  </p:sldMasterIdLst>
  <p:sldIdLst>
    <p:sldId xmlns:r="http://schemas.openxmlformats.org/officeDocument/2006/relationships" id="256" r:id="R97977022e5754cb5"/>
    <p:sldId xmlns:r="http://schemas.openxmlformats.org/officeDocument/2006/relationships" id="257" r:id="Ra81431ca903f40e0"/>
    <p:sldId xmlns:r="http://schemas.openxmlformats.org/officeDocument/2006/relationships" id="258" r:id="R30e87affb1c04e0f"/>
    <p:sldId xmlns:r="http://schemas.openxmlformats.org/officeDocument/2006/relationships" id="259" r:id="R58899b88e19744fc"/>
    <p:sldId xmlns:r="http://schemas.openxmlformats.org/officeDocument/2006/relationships" id="260" r:id="R86c45aee89f64aa1"/>
    <p:sldId xmlns:r="http://schemas.openxmlformats.org/officeDocument/2006/relationships" id="261" r:id="Rfbc97f45c67f42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c2c23d96d466d" /><Relationship Type="http://schemas.openxmlformats.org/officeDocument/2006/relationships/slide" Target="/ppt/slides/slide1.xml" Id="R97977022e5754cb5" /><Relationship Type="http://schemas.openxmlformats.org/officeDocument/2006/relationships/slide" Target="/ppt/slides/slide2.xml" Id="Ra81431ca903f40e0" /><Relationship Type="http://schemas.openxmlformats.org/officeDocument/2006/relationships/slide" Target="/ppt/slides/slide3.xml" Id="R30e87affb1c04e0f" /><Relationship Type="http://schemas.openxmlformats.org/officeDocument/2006/relationships/slide" Target="/ppt/slides/slide4.xml" Id="R58899b88e19744fc" /><Relationship Type="http://schemas.openxmlformats.org/officeDocument/2006/relationships/slide" Target="/ppt/slides/slide5.xml" Id="R86c45aee89f64aa1" /><Relationship Type="http://schemas.openxmlformats.org/officeDocument/2006/relationships/slide" Target="/ppt/slides/slide6.xml" Id="Rfbc97f45c67f42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799a488ca4c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31a31a0a744d7" /><Relationship Type="http://schemas.openxmlformats.org/officeDocument/2006/relationships/theme" Target="/ppt/slideMasters/theme/theme1.xml" Id="R90f7817f567342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831a31a0a744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685d304464f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e066e7f2e45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2ebe53d8f4d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0a82ad04e46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9a9baa4e342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6ac20340b4d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privat@snn.no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