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f5ef99593d4d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258e0cbd454fb8"/>
  </p:sldMasterIdLst>
  <p:sldIdLst>
    <p:sldId xmlns:r="http://schemas.openxmlformats.org/officeDocument/2006/relationships" id="256" r:id="R221ce78c48a946f7"/>
    <p:sldId xmlns:r="http://schemas.openxmlformats.org/officeDocument/2006/relationships" id="257" r:id="Racca7eb3e81741d4"/>
    <p:sldId xmlns:r="http://schemas.openxmlformats.org/officeDocument/2006/relationships" id="258" r:id="Rdbbce42067974d0b"/>
    <p:sldId xmlns:r="http://schemas.openxmlformats.org/officeDocument/2006/relationships" id="259" r:id="R4b5fba0cf1224db9"/>
    <p:sldId xmlns:r="http://schemas.openxmlformats.org/officeDocument/2006/relationships" id="260" r:id="Rd840c0fc85f2439f"/>
    <p:sldId xmlns:r="http://schemas.openxmlformats.org/officeDocument/2006/relationships" id="261" r:id="R6e1e5aad9565497a"/>
    <p:sldId xmlns:r="http://schemas.openxmlformats.org/officeDocument/2006/relationships" id="262" r:id="Rbd4eecbf26964f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258e0cbd454fb8" /><Relationship Type="http://schemas.openxmlformats.org/officeDocument/2006/relationships/slide" Target="/ppt/slides/slide1.xml" Id="R221ce78c48a946f7" /><Relationship Type="http://schemas.openxmlformats.org/officeDocument/2006/relationships/slide" Target="/ppt/slides/slide2.xml" Id="Racca7eb3e81741d4" /><Relationship Type="http://schemas.openxmlformats.org/officeDocument/2006/relationships/slide" Target="/ppt/slides/slide3.xml" Id="Rdbbce42067974d0b" /><Relationship Type="http://schemas.openxmlformats.org/officeDocument/2006/relationships/slide" Target="/ppt/slides/slide4.xml" Id="R4b5fba0cf1224db9" /><Relationship Type="http://schemas.openxmlformats.org/officeDocument/2006/relationships/slide" Target="/ppt/slides/slide5.xml" Id="Rd840c0fc85f2439f" /><Relationship Type="http://schemas.openxmlformats.org/officeDocument/2006/relationships/slide" Target="/ppt/slides/slide6.xml" Id="R6e1e5aad9565497a" /><Relationship Type="http://schemas.openxmlformats.org/officeDocument/2006/relationships/slide" Target="/ppt/slides/slide7.xml" Id="Rbd4eecbf26964f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39b63decd348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8a42f8f62a4fda" /><Relationship Type="http://schemas.openxmlformats.org/officeDocument/2006/relationships/theme" Target="/ppt/slideMasters/theme/theme1.xml" Id="R176c5fcf23ef4c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8a42f8f62a4f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fe5f649364c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db7fff6fd947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e5ffbbaae54f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f1f4dd6a042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e7072f74274a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b5bc69665f48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a66e60c90848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GÅRDEN RØRLEGGERSERVICE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GÅRDEN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GÅRDEN RØRLEGGERSERVICE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GÅRDEN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GÅRDEN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GÅRDEN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25 444 016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2 203 979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1 993 211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10 220 526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16 611 692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GÅRDEN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KEN10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MAR10N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RLAN INVEST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GÅRDEN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Lindealléen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27 36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postmaster@gaardenror.no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gaardenror.no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952 677 004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GÅRDEN RØRLEGGERSERVICE AS</a:t>
            </a:r>
          </a:p>
        </p:txBody>
      </p:sp>
    </p:spTree>
  </p:cSld>
  <p:clrMapOvr>
    <a:masterClrMapping xmlns:a="http://schemas.openxmlformats.org/drawingml/2006/main"/>
  </p:clrMapOvr>
</p:sld>
</file>