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1ce11c1ec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2a778d4b54476"/>
  </p:sldMasterIdLst>
  <p:sldIdLst>
    <p:sldId xmlns:r="http://schemas.openxmlformats.org/officeDocument/2006/relationships" id="256" r:id="Rc6dbbaa2d6d94f44"/>
    <p:sldId xmlns:r="http://schemas.openxmlformats.org/officeDocument/2006/relationships" id="257" r:id="Rd6019b74dd864888"/>
    <p:sldId xmlns:r="http://schemas.openxmlformats.org/officeDocument/2006/relationships" id="258" r:id="Rdb08dd4954b745f5"/>
    <p:sldId xmlns:r="http://schemas.openxmlformats.org/officeDocument/2006/relationships" id="259" r:id="R84029a16605a4b47"/>
    <p:sldId xmlns:r="http://schemas.openxmlformats.org/officeDocument/2006/relationships" id="260" r:id="R1cf1c787e1664cf3"/>
    <p:sldId xmlns:r="http://schemas.openxmlformats.org/officeDocument/2006/relationships" id="261" r:id="Rd14bd2fe37734f3a"/>
    <p:sldId xmlns:r="http://schemas.openxmlformats.org/officeDocument/2006/relationships" id="262" r:id="R4d5c858b8e7b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2a778d4b54476" /><Relationship Type="http://schemas.openxmlformats.org/officeDocument/2006/relationships/slide" Target="/ppt/slides/slide1.xml" Id="Rc6dbbaa2d6d94f44" /><Relationship Type="http://schemas.openxmlformats.org/officeDocument/2006/relationships/slide" Target="/ppt/slides/slide2.xml" Id="Rd6019b74dd864888" /><Relationship Type="http://schemas.openxmlformats.org/officeDocument/2006/relationships/slide" Target="/ppt/slides/slide3.xml" Id="Rdb08dd4954b745f5" /><Relationship Type="http://schemas.openxmlformats.org/officeDocument/2006/relationships/slide" Target="/ppt/slides/slide4.xml" Id="R84029a16605a4b47" /><Relationship Type="http://schemas.openxmlformats.org/officeDocument/2006/relationships/slide" Target="/ppt/slides/slide5.xml" Id="R1cf1c787e1664cf3" /><Relationship Type="http://schemas.openxmlformats.org/officeDocument/2006/relationships/slide" Target="/ppt/slides/slide6.xml" Id="Rd14bd2fe37734f3a" /><Relationship Type="http://schemas.openxmlformats.org/officeDocument/2006/relationships/slide" Target="/ppt/slides/slide7.xml" Id="R4d5c858b8e7b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edaa57262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e536baff4e1c" /><Relationship Type="http://schemas.openxmlformats.org/officeDocument/2006/relationships/theme" Target="/ppt/slideMasters/theme/theme1.xml" Id="R4111ad4f79ab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4e536baff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11850dff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9bd2b9fe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97ba7101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96e57be4e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98f21aa1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a6c3d757d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c4bb3bf2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