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56cf15e6a84a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e911986cb047e6"/>
  </p:sldMasterIdLst>
  <p:sldIdLst>
    <p:sldId xmlns:r="http://schemas.openxmlformats.org/officeDocument/2006/relationships" id="256" r:id="R00ee5acfce7841b8"/>
    <p:sldId xmlns:r="http://schemas.openxmlformats.org/officeDocument/2006/relationships" id="257" r:id="R0c1889c695564ccb"/>
    <p:sldId xmlns:r="http://schemas.openxmlformats.org/officeDocument/2006/relationships" id="258" r:id="R20365a8796ad4e85"/>
    <p:sldId xmlns:r="http://schemas.openxmlformats.org/officeDocument/2006/relationships" id="259" r:id="R0a80c67d81af426f"/>
    <p:sldId xmlns:r="http://schemas.openxmlformats.org/officeDocument/2006/relationships" id="260" r:id="R6f94a5d12ecc4f00"/>
    <p:sldId xmlns:r="http://schemas.openxmlformats.org/officeDocument/2006/relationships" id="261" r:id="R20eeed3b768641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911986cb047e6" /><Relationship Type="http://schemas.openxmlformats.org/officeDocument/2006/relationships/slide" Target="/ppt/slides/slide1.xml" Id="R00ee5acfce7841b8" /><Relationship Type="http://schemas.openxmlformats.org/officeDocument/2006/relationships/slide" Target="/ppt/slides/slide2.xml" Id="R0c1889c695564ccb" /><Relationship Type="http://schemas.openxmlformats.org/officeDocument/2006/relationships/slide" Target="/ppt/slides/slide3.xml" Id="R20365a8796ad4e85" /><Relationship Type="http://schemas.openxmlformats.org/officeDocument/2006/relationships/slide" Target="/ppt/slides/slide4.xml" Id="R0a80c67d81af426f" /><Relationship Type="http://schemas.openxmlformats.org/officeDocument/2006/relationships/slide" Target="/ppt/slides/slide5.xml" Id="R6f94a5d12ecc4f00" /><Relationship Type="http://schemas.openxmlformats.org/officeDocument/2006/relationships/slide" Target="/ppt/slides/slide6.xml" Id="R20eeed3b768641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0aed3a998b4f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437e608484687" /><Relationship Type="http://schemas.openxmlformats.org/officeDocument/2006/relationships/theme" Target="/ppt/slideMasters/theme/theme1.xml" Id="Re7996b3b60cb46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d437e6084846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af1c4686540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b974b2f8e40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92d4de6ef4a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5da90129e4a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ebc216cdd42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85177737444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HIMALPARTNER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HIMALPARTNER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HIMALPARTNER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HIMALPARTNER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HIMALPARTNER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HIMALPARTNER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12 727 073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134 064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4 216 243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5 605 512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HIMALPARTNER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Getz'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76 90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post@himalpartner.no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www.himalpartner.no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952 555 103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HIMALPARTNER</a:t>
            </a:r>
          </a:p>
        </p:txBody>
      </p:sp>
    </p:spTree>
  </p:cSld>
  <p:clrMapOvr>
    <a:masterClrMapping xmlns:a="http://schemas.openxmlformats.org/drawingml/2006/main"/>
  </p:clrMapOvr>
</p:sld>
</file>