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a5297bb944b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b6fcf133f4ce3"/>
  </p:sldMasterIdLst>
  <p:sldIdLst>
    <p:sldId xmlns:r="http://schemas.openxmlformats.org/officeDocument/2006/relationships" id="256" r:id="Rc2283f4365324a41"/>
    <p:sldId xmlns:r="http://schemas.openxmlformats.org/officeDocument/2006/relationships" id="257" r:id="Raecbc1fffae74287"/>
    <p:sldId xmlns:r="http://schemas.openxmlformats.org/officeDocument/2006/relationships" id="258" r:id="Re6d5f34a5bdb41fd"/>
    <p:sldId xmlns:r="http://schemas.openxmlformats.org/officeDocument/2006/relationships" id="259" r:id="Rf90d7b9f001c4678"/>
    <p:sldId xmlns:r="http://schemas.openxmlformats.org/officeDocument/2006/relationships" id="260" r:id="R2d9fe03bced44851"/>
    <p:sldId xmlns:r="http://schemas.openxmlformats.org/officeDocument/2006/relationships" id="261" r:id="R93f016488ab64231"/>
    <p:sldId xmlns:r="http://schemas.openxmlformats.org/officeDocument/2006/relationships" id="262" r:id="Ra9c5bb99408d49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b6fcf133f4ce3" /><Relationship Type="http://schemas.openxmlformats.org/officeDocument/2006/relationships/slide" Target="/ppt/slides/slide1.xml" Id="Rc2283f4365324a41" /><Relationship Type="http://schemas.openxmlformats.org/officeDocument/2006/relationships/slide" Target="/ppt/slides/slide2.xml" Id="Raecbc1fffae74287" /><Relationship Type="http://schemas.openxmlformats.org/officeDocument/2006/relationships/slide" Target="/ppt/slides/slide3.xml" Id="Re6d5f34a5bdb41fd" /><Relationship Type="http://schemas.openxmlformats.org/officeDocument/2006/relationships/slide" Target="/ppt/slides/slide4.xml" Id="Rf90d7b9f001c4678" /><Relationship Type="http://schemas.openxmlformats.org/officeDocument/2006/relationships/slide" Target="/ppt/slides/slide5.xml" Id="R2d9fe03bced44851" /><Relationship Type="http://schemas.openxmlformats.org/officeDocument/2006/relationships/slide" Target="/ppt/slides/slide6.xml" Id="R93f016488ab64231" /><Relationship Type="http://schemas.openxmlformats.org/officeDocument/2006/relationships/slide" Target="/ppt/slides/slide7.xml" Id="Ra9c5bb99408d49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5ffc85be943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9b5eed8ef4538" /><Relationship Type="http://schemas.openxmlformats.org/officeDocument/2006/relationships/theme" Target="/ppt/slideMasters/theme/theme1.xml" Id="Rce7c9b8ab9a6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89b5eed8ef45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99faf377448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a3419cfa9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cf9cb95d74e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55a49a6374b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be093ebab44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aa73f308d47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d3b8167a8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COMBIMAT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COMBIMAT AS ble etablert [år] og holder til i Fiskå.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36 630 285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2 725 854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7 404 324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 RISTESUND NYSTØYL  –  42,9 %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 NYSTØYL  –  34,3 %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NYSTØYL  –  22,9 %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Combisenteret, Fiskå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6143 Fiskå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700 21352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spar.fiskabygd@spar.no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952 528 076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COMBIMAT AS</a:t>
            </a:r>
          </a:p>
        </p:txBody>
      </p:sp>
    </p:spTree>
  </p:cSld>
  <p:clrMapOvr>
    <a:masterClrMapping xmlns:a="http://schemas.openxmlformats.org/drawingml/2006/main"/>
  </p:clrMapOvr>
</p:sld>
</file>