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2f17da1f8a45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6b33a40c214050"/>
  </p:sldMasterIdLst>
  <p:sldIdLst>
    <p:sldId xmlns:r="http://schemas.openxmlformats.org/officeDocument/2006/relationships" id="256" r:id="Reba3ba3209f84b6a"/>
    <p:sldId xmlns:r="http://schemas.openxmlformats.org/officeDocument/2006/relationships" id="257" r:id="R4c838d01a6e94196"/>
    <p:sldId xmlns:r="http://schemas.openxmlformats.org/officeDocument/2006/relationships" id="258" r:id="Raaf250c092844f12"/>
    <p:sldId xmlns:r="http://schemas.openxmlformats.org/officeDocument/2006/relationships" id="259" r:id="R09f70f4931fb4c64"/>
    <p:sldId xmlns:r="http://schemas.openxmlformats.org/officeDocument/2006/relationships" id="260" r:id="Rd8e066ca7df1412b"/>
    <p:sldId xmlns:r="http://schemas.openxmlformats.org/officeDocument/2006/relationships" id="261" r:id="Rac8af1de03494fbd"/>
    <p:sldId xmlns:r="http://schemas.openxmlformats.org/officeDocument/2006/relationships" id="262" r:id="R8b7c9090286640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b33a40c214050" /><Relationship Type="http://schemas.openxmlformats.org/officeDocument/2006/relationships/slide" Target="/ppt/slides/slide1.xml" Id="Reba3ba3209f84b6a" /><Relationship Type="http://schemas.openxmlformats.org/officeDocument/2006/relationships/slide" Target="/ppt/slides/slide2.xml" Id="R4c838d01a6e94196" /><Relationship Type="http://schemas.openxmlformats.org/officeDocument/2006/relationships/slide" Target="/ppt/slides/slide3.xml" Id="Raaf250c092844f12" /><Relationship Type="http://schemas.openxmlformats.org/officeDocument/2006/relationships/slide" Target="/ppt/slides/slide4.xml" Id="R09f70f4931fb4c64" /><Relationship Type="http://schemas.openxmlformats.org/officeDocument/2006/relationships/slide" Target="/ppt/slides/slide5.xml" Id="Rd8e066ca7df1412b" /><Relationship Type="http://schemas.openxmlformats.org/officeDocument/2006/relationships/slide" Target="/ppt/slides/slide6.xml" Id="Rac8af1de03494fbd" /><Relationship Type="http://schemas.openxmlformats.org/officeDocument/2006/relationships/slide" Target="/ppt/slides/slide7.xml" Id="R8b7c9090286640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a4f3609d7b4c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4962095c04ba7" /><Relationship Type="http://schemas.openxmlformats.org/officeDocument/2006/relationships/theme" Target="/ppt/slideMasters/theme/theme1.xml" Id="Rde668461d8464e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e4962095c04b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2f6ac3c4a4a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9b444258846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8e32d2c4443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ea4ba9cfd42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0061f490f43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593716df24e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f767f602d41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NORGANI HOTELL LILLEHAMMER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NORGANI HOTELL LILLEHAMMER AS ble etablert [år] og holder til i Eidsvoll.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39 187 860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30 396 222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19 803 266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114 647 335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254 104 845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NORGANI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33 05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norgani@norgani.no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www.norgani.no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952 479 806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