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7af1807a2646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45abd2dd2b4941"/>
  </p:sldMasterIdLst>
  <p:sldIdLst>
    <p:sldId xmlns:r="http://schemas.openxmlformats.org/officeDocument/2006/relationships" id="256" r:id="Rdb7333fa4c5c45c1"/>
    <p:sldId xmlns:r="http://schemas.openxmlformats.org/officeDocument/2006/relationships" id="257" r:id="Rdfe7773901ed48fe"/>
    <p:sldId xmlns:r="http://schemas.openxmlformats.org/officeDocument/2006/relationships" id="258" r:id="Rc01fe448400b4b4a"/>
    <p:sldId xmlns:r="http://schemas.openxmlformats.org/officeDocument/2006/relationships" id="259" r:id="R7bf0152de891458d"/>
    <p:sldId xmlns:r="http://schemas.openxmlformats.org/officeDocument/2006/relationships" id="260" r:id="R56b57d3e27054f09"/>
    <p:sldId xmlns:r="http://schemas.openxmlformats.org/officeDocument/2006/relationships" id="261" r:id="Ra01c02bae61f4a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45abd2dd2b4941" /><Relationship Type="http://schemas.openxmlformats.org/officeDocument/2006/relationships/slide" Target="/ppt/slides/slide1.xml" Id="Rdb7333fa4c5c45c1" /><Relationship Type="http://schemas.openxmlformats.org/officeDocument/2006/relationships/slide" Target="/ppt/slides/slide2.xml" Id="Rdfe7773901ed48fe" /><Relationship Type="http://schemas.openxmlformats.org/officeDocument/2006/relationships/slide" Target="/ppt/slides/slide3.xml" Id="Rc01fe448400b4b4a" /><Relationship Type="http://schemas.openxmlformats.org/officeDocument/2006/relationships/slide" Target="/ppt/slides/slide4.xml" Id="R7bf0152de891458d" /><Relationship Type="http://schemas.openxmlformats.org/officeDocument/2006/relationships/slide" Target="/ppt/slides/slide5.xml" Id="R56b57d3e27054f09" /><Relationship Type="http://schemas.openxmlformats.org/officeDocument/2006/relationships/slide" Target="/ppt/slides/slide6.xml" Id="Ra01c02bae61f4a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29bea1080545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d2b5b4d2743bc" /><Relationship Type="http://schemas.openxmlformats.org/officeDocument/2006/relationships/theme" Target="/ppt/slideMasters/theme/theme1.xml" Id="R595eb711de5f41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6d2b5b4d2743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ee04d32d849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fc0c9c70e49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11de9092643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be5211f2d46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6c694af5047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46d59c7754c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NORGANI HOTELL LILLEHAMMER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NORGANI HOTELL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NORGANI HOTELL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NORGANI HOTELL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NORGANI HOTELL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NORGANI HOTELL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Wergelands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33 05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norgani@norgani.no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www.norgani.no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952 479 806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NORGANI HOTELL LILLEHAMMER AS</a:t>
            </a:r>
          </a:p>
        </p:txBody>
      </p:sp>
    </p:spTree>
  </p:cSld>
  <p:clrMapOvr>
    <a:masterClrMapping xmlns:a="http://schemas.openxmlformats.org/drawingml/2006/main"/>
  </p:clrMapOvr>
</p:sld>
</file>