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d07e94a4cd49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eb3ad338194bdc"/>
  </p:sldMasterIdLst>
  <p:sldIdLst>
    <p:sldId xmlns:r="http://schemas.openxmlformats.org/officeDocument/2006/relationships" id="256" r:id="Re43040b814974e68"/>
    <p:sldId xmlns:r="http://schemas.openxmlformats.org/officeDocument/2006/relationships" id="257" r:id="Ra6c1340a16d348d6"/>
    <p:sldId xmlns:r="http://schemas.openxmlformats.org/officeDocument/2006/relationships" id="258" r:id="R595e9d67fb0c4faf"/>
    <p:sldId xmlns:r="http://schemas.openxmlformats.org/officeDocument/2006/relationships" id="259" r:id="Ra6d3b156ee7342f5"/>
    <p:sldId xmlns:r="http://schemas.openxmlformats.org/officeDocument/2006/relationships" id="260" r:id="Ra1b6dd099dcc467d"/>
    <p:sldId xmlns:r="http://schemas.openxmlformats.org/officeDocument/2006/relationships" id="261" r:id="R6aef425d375d4878"/>
    <p:sldId xmlns:r="http://schemas.openxmlformats.org/officeDocument/2006/relationships" id="262" r:id="Rf73345e0be8a4d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eb3ad338194bdc" /><Relationship Type="http://schemas.openxmlformats.org/officeDocument/2006/relationships/slide" Target="/ppt/slides/slide1.xml" Id="Re43040b814974e68" /><Relationship Type="http://schemas.openxmlformats.org/officeDocument/2006/relationships/slide" Target="/ppt/slides/slide2.xml" Id="Ra6c1340a16d348d6" /><Relationship Type="http://schemas.openxmlformats.org/officeDocument/2006/relationships/slide" Target="/ppt/slides/slide3.xml" Id="R595e9d67fb0c4faf" /><Relationship Type="http://schemas.openxmlformats.org/officeDocument/2006/relationships/slide" Target="/ppt/slides/slide4.xml" Id="Ra6d3b156ee7342f5" /><Relationship Type="http://schemas.openxmlformats.org/officeDocument/2006/relationships/slide" Target="/ppt/slides/slide5.xml" Id="Ra1b6dd099dcc467d" /><Relationship Type="http://schemas.openxmlformats.org/officeDocument/2006/relationships/slide" Target="/ppt/slides/slide6.xml" Id="R6aef425d375d4878" /><Relationship Type="http://schemas.openxmlformats.org/officeDocument/2006/relationships/slide" Target="/ppt/slides/slide7.xml" Id="Rf73345e0be8a4d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baaaf2e6844f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19bc305614eaa" /><Relationship Type="http://schemas.openxmlformats.org/officeDocument/2006/relationships/theme" Target="/ppt/slideMasters/theme/theme1.xml" Id="R62cca8bc6e0d44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d19bc305614e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5f064dc8a48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33e5b2def44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647eaebda40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4ced6943e41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01516acac4f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2daeabee640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d27d5526c47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ØKONOMISERVICE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28 930 209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162 387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202 159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5 122 403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11 223 800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J.M INVEST AS  –  61,3 %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ØKONOMISERVICE AS  –  12,2 %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RAA PETTER RUMOHR  –  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BUGJERDE JOSTEIN PER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BYGG AS  –  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WM EIGEDOM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Øyraplassen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98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952 227 904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