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103175e62a4b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295c78b73d45aa"/>
  </p:sldMasterIdLst>
  <p:sldIdLst>
    <p:sldId xmlns:r="http://schemas.openxmlformats.org/officeDocument/2006/relationships" id="256" r:id="Rb18107f0a7304eee"/>
    <p:sldId xmlns:r="http://schemas.openxmlformats.org/officeDocument/2006/relationships" id="257" r:id="R3d3b63d0dade48b4"/>
    <p:sldId xmlns:r="http://schemas.openxmlformats.org/officeDocument/2006/relationships" id="258" r:id="R309ef910e5f14715"/>
    <p:sldId xmlns:r="http://schemas.openxmlformats.org/officeDocument/2006/relationships" id="259" r:id="Ra94074c918a24d0a"/>
    <p:sldId xmlns:r="http://schemas.openxmlformats.org/officeDocument/2006/relationships" id="260" r:id="Rd7621c59158c4e0d"/>
    <p:sldId xmlns:r="http://schemas.openxmlformats.org/officeDocument/2006/relationships" id="261" r:id="Ra47517ee130f4948"/>
    <p:sldId xmlns:r="http://schemas.openxmlformats.org/officeDocument/2006/relationships" id="262" r:id="Rc83f4c96e02d4e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95c78b73d45aa" /><Relationship Type="http://schemas.openxmlformats.org/officeDocument/2006/relationships/slide" Target="/ppt/slides/slide1.xml" Id="Rb18107f0a7304eee" /><Relationship Type="http://schemas.openxmlformats.org/officeDocument/2006/relationships/slide" Target="/ppt/slides/slide2.xml" Id="R3d3b63d0dade48b4" /><Relationship Type="http://schemas.openxmlformats.org/officeDocument/2006/relationships/slide" Target="/ppt/slides/slide3.xml" Id="R309ef910e5f14715" /><Relationship Type="http://schemas.openxmlformats.org/officeDocument/2006/relationships/slide" Target="/ppt/slides/slide4.xml" Id="Ra94074c918a24d0a" /><Relationship Type="http://schemas.openxmlformats.org/officeDocument/2006/relationships/slide" Target="/ppt/slides/slide5.xml" Id="Rd7621c59158c4e0d" /><Relationship Type="http://schemas.openxmlformats.org/officeDocument/2006/relationships/slide" Target="/ppt/slides/slide6.xml" Id="Ra47517ee130f4948" /><Relationship Type="http://schemas.openxmlformats.org/officeDocument/2006/relationships/slide" Target="/ppt/slides/slide7.xml" Id="Rc83f4c96e02d4e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48296d4dc42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9ce5dacf747b3" /><Relationship Type="http://schemas.openxmlformats.org/officeDocument/2006/relationships/theme" Target="/ppt/slideMasters/theme/theme1.xml" Id="R3da31cae6b69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09ce5dacf7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3c12986ba4e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4075f7c5447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d6283a7f041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8a32e92cc47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63417391a46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1b70f9c1342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7c9a51a0f49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WESTGAARD LANDHANDEL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WESTGAARD LANDHANDEL AS ble etablert [år] og holder til i Stabbestad.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19 800 559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8 106 514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BJØRKKJÆR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Halvorsens vei 914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3788 Stabbestad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72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952 160 427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LANDHANDEL AS</a:t>
            </a:r>
          </a:p>
        </p:txBody>
      </p:sp>
    </p:spTree>
  </p:cSld>
  <p:clrMapOvr>
    <a:masterClrMapping xmlns:a="http://schemas.openxmlformats.org/drawingml/2006/main"/>
  </p:clrMapOvr>
</p:sld>
</file>