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0930bd353a48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83d6815b834b5a"/>
  </p:sldMasterIdLst>
  <p:sldIdLst>
    <p:sldId xmlns:r="http://schemas.openxmlformats.org/officeDocument/2006/relationships" id="256" r:id="Rd2d8451c36234a94"/>
    <p:sldId xmlns:r="http://schemas.openxmlformats.org/officeDocument/2006/relationships" id="257" r:id="Rd69ba3f4396744a8"/>
    <p:sldId xmlns:r="http://schemas.openxmlformats.org/officeDocument/2006/relationships" id="258" r:id="R5773de6f0d514690"/>
    <p:sldId xmlns:r="http://schemas.openxmlformats.org/officeDocument/2006/relationships" id="259" r:id="R36ed61e471494a76"/>
    <p:sldId xmlns:r="http://schemas.openxmlformats.org/officeDocument/2006/relationships" id="260" r:id="R14d5a7bb1238473b"/>
    <p:sldId xmlns:r="http://schemas.openxmlformats.org/officeDocument/2006/relationships" id="261" r:id="R922fc81fcd2047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83d6815b834b5a" /><Relationship Type="http://schemas.openxmlformats.org/officeDocument/2006/relationships/slide" Target="/ppt/slides/slide1.xml" Id="Rd2d8451c36234a94" /><Relationship Type="http://schemas.openxmlformats.org/officeDocument/2006/relationships/slide" Target="/ppt/slides/slide2.xml" Id="Rd69ba3f4396744a8" /><Relationship Type="http://schemas.openxmlformats.org/officeDocument/2006/relationships/slide" Target="/ppt/slides/slide3.xml" Id="R5773de6f0d514690" /><Relationship Type="http://schemas.openxmlformats.org/officeDocument/2006/relationships/slide" Target="/ppt/slides/slide4.xml" Id="R36ed61e471494a76" /><Relationship Type="http://schemas.openxmlformats.org/officeDocument/2006/relationships/slide" Target="/ppt/slides/slide5.xml" Id="R14d5a7bb1238473b" /><Relationship Type="http://schemas.openxmlformats.org/officeDocument/2006/relationships/slide" Target="/ppt/slides/slide6.xml" Id="R922fc81fcd2047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0286fbacf844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72eeaf4e94643" /><Relationship Type="http://schemas.openxmlformats.org/officeDocument/2006/relationships/theme" Target="/ppt/slideMasters/theme/theme1.xml" Id="R8e00f6533f934d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372eeaf4e946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af23d9df3545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773113d764e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0c552e02b42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366a107b8642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8240e6e2a14f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f35f0ba69241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RAND REKNESKAPSKONTOR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 REKNESKAPSKONTOR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 REKNESKAPSKONTOR ble etablert [år] og holder til i Hopland.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 REKNESKAPSKONTOR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 REKNESKAPSKONTOR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 REKNESKAPSKONTOR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705 919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362 064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362 462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190 894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217 841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 REKNESKAPSKONTOR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Randavegen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6796 Hopland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952 131 990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RAND REKNESKAPSKONTOR</a:t>
            </a:r>
          </a:p>
        </p:txBody>
      </p:sp>
    </p:spTree>
  </p:cSld>
  <p:clrMapOvr>
    <a:masterClrMapping xmlns:a="http://schemas.openxmlformats.org/drawingml/2006/main"/>
  </p:clrMapOvr>
</p:sld>
</file>