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d8a2bfeccb41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1e668650e242ad"/>
  </p:sldMasterIdLst>
  <p:sldIdLst>
    <p:sldId xmlns:r="http://schemas.openxmlformats.org/officeDocument/2006/relationships" id="256" r:id="R0884513b8d8749a5"/>
    <p:sldId xmlns:r="http://schemas.openxmlformats.org/officeDocument/2006/relationships" id="257" r:id="R518c229a01c845c1"/>
    <p:sldId xmlns:r="http://schemas.openxmlformats.org/officeDocument/2006/relationships" id="258" r:id="R29be62db93c843df"/>
    <p:sldId xmlns:r="http://schemas.openxmlformats.org/officeDocument/2006/relationships" id="259" r:id="R3669ebc75bee4dae"/>
    <p:sldId xmlns:r="http://schemas.openxmlformats.org/officeDocument/2006/relationships" id="260" r:id="Ra5e7c8bfae014cf1"/>
    <p:sldId xmlns:r="http://schemas.openxmlformats.org/officeDocument/2006/relationships" id="261" r:id="R34a679eb108a4bea"/>
    <p:sldId xmlns:r="http://schemas.openxmlformats.org/officeDocument/2006/relationships" id="262" r:id="R8357c1ff54fc4d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1e668650e242ad" /><Relationship Type="http://schemas.openxmlformats.org/officeDocument/2006/relationships/slide" Target="/ppt/slides/slide1.xml" Id="R0884513b8d8749a5" /><Relationship Type="http://schemas.openxmlformats.org/officeDocument/2006/relationships/slide" Target="/ppt/slides/slide2.xml" Id="R518c229a01c845c1" /><Relationship Type="http://schemas.openxmlformats.org/officeDocument/2006/relationships/slide" Target="/ppt/slides/slide3.xml" Id="R29be62db93c843df" /><Relationship Type="http://schemas.openxmlformats.org/officeDocument/2006/relationships/slide" Target="/ppt/slides/slide4.xml" Id="R3669ebc75bee4dae" /><Relationship Type="http://schemas.openxmlformats.org/officeDocument/2006/relationships/slide" Target="/ppt/slides/slide5.xml" Id="Ra5e7c8bfae014cf1" /><Relationship Type="http://schemas.openxmlformats.org/officeDocument/2006/relationships/slide" Target="/ppt/slides/slide6.xml" Id="R34a679eb108a4bea" /><Relationship Type="http://schemas.openxmlformats.org/officeDocument/2006/relationships/slide" Target="/ppt/slides/slide7.xml" Id="R8357c1ff54fc4d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9b65d7d46e41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50880d2a94966" /><Relationship Type="http://schemas.openxmlformats.org/officeDocument/2006/relationships/theme" Target="/ppt/slideMasters/theme/theme1.xml" Id="R9618ddd6e6ec4a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e50880d2a949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1a6804b9f4c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329bf27f84e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f387d065440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cce90ec5448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b3d5d07c149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c77aed3a845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5c4a1eb8d46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SOLHØI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SOLHØI REVISJON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52 046 758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10 920 418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8 170 963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7 153 657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26 592 329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PREN HOLDING AS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TOHA INVEST AS  –  18,3 %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OLA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SOLHØI SIDSEL ALVILDE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SOLHØI TORILL ELISE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MARTINSVINGEN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Hundskinnveien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1711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13 83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post@solhoi.no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www.solhoi.no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952 011 677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