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b7117fb94b4d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3f3e6fe3a647ed"/>
  </p:sldMasterIdLst>
  <p:sldIdLst>
    <p:sldId xmlns:r="http://schemas.openxmlformats.org/officeDocument/2006/relationships" id="256" r:id="R07847604197e49af"/>
    <p:sldId xmlns:r="http://schemas.openxmlformats.org/officeDocument/2006/relationships" id="257" r:id="R20806c6301654680"/>
    <p:sldId xmlns:r="http://schemas.openxmlformats.org/officeDocument/2006/relationships" id="258" r:id="R9021feb7833d4c75"/>
    <p:sldId xmlns:r="http://schemas.openxmlformats.org/officeDocument/2006/relationships" id="259" r:id="R7cc3419275494936"/>
    <p:sldId xmlns:r="http://schemas.openxmlformats.org/officeDocument/2006/relationships" id="260" r:id="R10f9b1c90f794e0c"/>
    <p:sldId xmlns:r="http://schemas.openxmlformats.org/officeDocument/2006/relationships" id="261" r:id="Re3561bca546644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3f3e6fe3a647ed" /><Relationship Type="http://schemas.openxmlformats.org/officeDocument/2006/relationships/slide" Target="/ppt/slides/slide1.xml" Id="R07847604197e49af" /><Relationship Type="http://schemas.openxmlformats.org/officeDocument/2006/relationships/slide" Target="/ppt/slides/slide2.xml" Id="R20806c6301654680" /><Relationship Type="http://schemas.openxmlformats.org/officeDocument/2006/relationships/slide" Target="/ppt/slides/slide3.xml" Id="R9021feb7833d4c75" /><Relationship Type="http://schemas.openxmlformats.org/officeDocument/2006/relationships/slide" Target="/ppt/slides/slide4.xml" Id="R7cc3419275494936" /><Relationship Type="http://schemas.openxmlformats.org/officeDocument/2006/relationships/slide" Target="/ppt/slides/slide5.xml" Id="R10f9b1c90f794e0c" /><Relationship Type="http://schemas.openxmlformats.org/officeDocument/2006/relationships/slide" Target="/ppt/slides/slide6.xml" Id="Re3561bca546644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aa8fea4b6046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4392d00f749d4" /><Relationship Type="http://schemas.openxmlformats.org/officeDocument/2006/relationships/theme" Target="/ppt/slideMasters/theme/theme1.xml" Id="R1b06e7052ae14e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c4392d00f749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e47710a494d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09fc548e046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e1c33945240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8ddc3fb3444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874c56cb64f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4fb308c6647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SOLHØI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Hundskinnveien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1711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13 83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post@solhoi.no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www.solhoi.no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952 011 677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