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5d60374b1b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2399d90004fb6"/>
  </p:sldMasterIdLst>
  <p:sldIdLst>
    <p:sldId xmlns:r="http://schemas.openxmlformats.org/officeDocument/2006/relationships" id="256" r:id="Rf910d5da2e584d8c"/>
    <p:sldId xmlns:r="http://schemas.openxmlformats.org/officeDocument/2006/relationships" id="257" r:id="R4b9f2b2ea6e649d9"/>
    <p:sldId xmlns:r="http://schemas.openxmlformats.org/officeDocument/2006/relationships" id="258" r:id="Rbb4cbf73f6aa4c52"/>
    <p:sldId xmlns:r="http://schemas.openxmlformats.org/officeDocument/2006/relationships" id="259" r:id="Rfd23ed27e6894c00"/>
    <p:sldId xmlns:r="http://schemas.openxmlformats.org/officeDocument/2006/relationships" id="260" r:id="R500c6386904c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2399d90004fb6" /><Relationship Type="http://schemas.openxmlformats.org/officeDocument/2006/relationships/slide" Target="/ppt/slides/slide1.xml" Id="Rf910d5da2e584d8c" /><Relationship Type="http://schemas.openxmlformats.org/officeDocument/2006/relationships/slide" Target="/ppt/slides/slide2.xml" Id="R4b9f2b2ea6e649d9" /><Relationship Type="http://schemas.openxmlformats.org/officeDocument/2006/relationships/slide" Target="/ppt/slides/slide3.xml" Id="Rbb4cbf73f6aa4c52" /><Relationship Type="http://schemas.openxmlformats.org/officeDocument/2006/relationships/slide" Target="/ppt/slides/slide4.xml" Id="Rfd23ed27e6894c00" /><Relationship Type="http://schemas.openxmlformats.org/officeDocument/2006/relationships/slide" Target="/ppt/slides/slide5.xml" Id="R500c6386904c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2d5778789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74ca33a6b4826" /><Relationship Type="http://schemas.openxmlformats.org/officeDocument/2006/relationships/theme" Target="/ppt/slideMasters/theme/theme1.xml" Id="R7b200bd51be34e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274ca33a6b48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c8cfb10ff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77b8b94fe47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94af7c56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9483b711a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1f49ed754d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STRØMMESTIFTELSEN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