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d6daaee307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373f26de644d90"/>
  </p:sldMasterIdLst>
  <p:sldIdLst>
    <p:sldId xmlns:r="http://schemas.openxmlformats.org/officeDocument/2006/relationships" id="256" r:id="R7d4c7853b760439c"/>
    <p:sldId xmlns:r="http://schemas.openxmlformats.org/officeDocument/2006/relationships" id="257" r:id="R633cb00f8460463b"/>
    <p:sldId xmlns:r="http://schemas.openxmlformats.org/officeDocument/2006/relationships" id="258" r:id="R0ee7a3f18ad24038"/>
    <p:sldId xmlns:r="http://schemas.openxmlformats.org/officeDocument/2006/relationships" id="259" r:id="R795dd9e88c43405b"/>
    <p:sldId xmlns:r="http://schemas.openxmlformats.org/officeDocument/2006/relationships" id="260" r:id="R0568124635e444cd"/>
    <p:sldId xmlns:r="http://schemas.openxmlformats.org/officeDocument/2006/relationships" id="261" r:id="R43ef389fa6f14ad9"/>
    <p:sldId xmlns:r="http://schemas.openxmlformats.org/officeDocument/2006/relationships" id="262" r:id="Rb79c46b1b335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73f26de644d90" /><Relationship Type="http://schemas.openxmlformats.org/officeDocument/2006/relationships/slide" Target="/ppt/slides/slide1.xml" Id="R7d4c7853b760439c" /><Relationship Type="http://schemas.openxmlformats.org/officeDocument/2006/relationships/slide" Target="/ppt/slides/slide2.xml" Id="R633cb00f8460463b" /><Relationship Type="http://schemas.openxmlformats.org/officeDocument/2006/relationships/slide" Target="/ppt/slides/slide3.xml" Id="R0ee7a3f18ad24038" /><Relationship Type="http://schemas.openxmlformats.org/officeDocument/2006/relationships/slide" Target="/ppt/slides/slide4.xml" Id="R795dd9e88c43405b" /><Relationship Type="http://schemas.openxmlformats.org/officeDocument/2006/relationships/slide" Target="/ppt/slides/slide5.xml" Id="R0568124635e444cd" /><Relationship Type="http://schemas.openxmlformats.org/officeDocument/2006/relationships/slide" Target="/ppt/slides/slide6.xml" Id="R43ef389fa6f14ad9" /><Relationship Type="http://schemas.openxmlformats.org/officeDocument/2006/relationships/slide" Target="/ppt/slides/slide7.xml" Id="Rb79c46b1b335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f2dc1498a4f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bf6c0168c34d3f" /><Relationship Type="http://schemas.openxmlformats.org/officeDocument/2006/relationships/theme" Target="/ppt/slideMasters/theme/theme1.xml" Id="R29d14aa2a8c44f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bf6c0168c3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930f3567445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796cbe7ca44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ca0f07b444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d08a7d6fb4e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bf06095db44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3f9ce1b234d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79380775444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AKSELVOLL VVS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10 440 856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11 282 307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AKSEL GODØ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JONNY GRIBBESTAD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AKSELVOLL VVS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JENSET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HOLE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6413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27 98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951 920 487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AKSELVOLL VVS</a:t>
            </a:r>
          </a:p>
        </p:txBody>
      </p:sp>
    </p:spTree>
  </p:cSld>
  <p:clrMapOvr>
    <a:masterClrMapping xmlns:a="http://schemas.openxmlformats.org/drawingml/2006/main"/>
  </p:clrMapOvr>
</p:sld>
</file>