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65c1c97b041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3f7d006fe04f34"/>
  </p:sldMasterIdLst>
  <p:sldIdLst>
    <p:sldId xmlns:r="http://schemas.openxmlformats.org/officeDocument/2006/relationships" id="256" r:id="Rd54d1fb7f50e418a"/>
    <p:sldId xmlns:r="http://schemas.openxmlformats.org/officeDocument/2006/relationships" id="257" r:id="Rcb1a3846ce5f4243"/>
    <p:sldId xmlns:r="http://schemas.openxmlformats.org/officeDocument/2006/relationships" id="258" r:id="R642ecd28576c43d4"/>
    <p:sldId xmlns:r="http://schemas.openxmlformats.org/officeDocument/2006/relationships" id="259" r:id="Rc7f133810c4e4ff7"/>
    <p:sldId xmlns:r="http://schemas.openxmlformats.org/officeDocument/2006/relationships" id="260" r:id="Raec02d20733946bb"/>
    <p:sldId xmlns:r="http://schemas.openxmlformats.org/officeDocument/2006/relationships" id="261" r:id="R7066a84747ec4821"/>
    <p:sldId xmlns:r="http://schemas.openxmlformats.org/officeDocument/2006/relationships" id="262" r:id="R3bd18f92a311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f7d006fe04f34" /><Relationship Type="http://schemas.openxmlformats.org/officeDocument/2006/relationships/slide" Target="/ppt/slides/slide1.xml" Id="Rd54d1fb7f50e418a" /><Relationship Type="http://schemas.openxmlformats.org/officeDocument/2006/relationships/slide" Target="/ppt/slides/slide2.xml" Id="Rcb1a3846ce5f4243" /><Relationship Type="http://schemas.openxmlformats.org/officeDocument/2006/relationships/slide" Target="/ppt/slides/slide3.xml" Id="R642ecd28576c43d4" /><Relationship Type="http://schemas.openxmlformats.org/officeDocument/2006/relationships/slide" Target="/ppt/slides/slide4.xml" Id="Rc7f133810c4e4ff7" /><Relationship Type="http://schemas.openxmlformats.org/officeDocument/2006/relationships/slide" Target="/ppt/slides/slide5.xml" Id="Raec02d20733946bb" /><Relationship Type="http://schemas.openxmlformats.org/officeDocument/2006/relationships/slide" Target="/ppt/slides/slide6.xml" Id="R7066a84747ec4821" /><Relationship Type="http://schemas.openxmlformats.org/officeDocument/2006/relationships/slide" Target="/ppt/slides/slide7.xml" Id="R3bd18f92a311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cad9401b345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93fd4c50f43f0" /><Relationship Type="http://schemas.openxmlformats.org/officeDocument/2006/relationships/theme" Target="/ppt/slideMasters/theme/theme1.xml" Id="R8a960dedfe75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93fd4c50f43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8d3e3c34c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62cc5c51b48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ec98cf2f94e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4585d7ac8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b2542c15941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25b00b98e46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83a98f8b9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