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ea49ecb3ba4f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d77e9d4a144cbe"/>
  </p:sldMasterIdLst>
  <p:sldIdLst>
    <p:sldId xmlns:r="http://schemas.openxmlformats.org/officeDocument/2006/relationships" id="256" r:id="Rd2678414a50644c5"/>
    <p:sldId xmlns:r="http://schemas.openxmlformats.org/officeDocument/2006/relationships" id="257" r:id="R0e382847cfd6418d"/>
    <p:sldId xmlns:r="http://schemas.openxmlformats.org/officeDocument/2006/relationships" id="258" r:id="R437c1146b9e4442f"/>
    <p:sldId xmlns:r="http://schemas.openxmlformats.org/officeDocument/2006/relationships" id="259" r:id="R6130c8fa16c247ac"/>
    <p:sldId xmlns:r="http://schemas.openxmlformats.org/officeDocument/2006/relationships" id="260" r:id="R752f2a2df57f49fa"/>
    <p:sldId xmlns:r="http://schemas.openxmlformats.org/officeDocument/2006/relationships" id="261" r:id="R171968729f5b4aac"/>
    <p:sldId xmlns:r="http://schemas.openxmlformats.org/officeDocument/2006/relationships" id="262" r:id="Re50e7229348a43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d77e9d4a144cbe" /><Relationship Type="http://schemas.openxmlformats.org/officeDocument/2006/relationships/slide" Target="/ppt/slides/slide1.xml" Id="Rd2678414a50644c5" /><Relationship Type="http://schemas.openxmlformats.org/officeDocument/2006/relationships/slide" Target="/ppt/slides/slide2.xml" Id="R0e382847cfd6418d" /><Relationship Type="http://schemas.openxmlformats.org/officeDocument/2006/relationships/slide" Target="/ppt/slides/slide3.xml" Id="R437c1146b9e4442f" /><Relationship Type="http://schemas.openxmlformats.org/officeDocument/2006/relationships/slide" Target="/ppt/slides/slide4.xml" Id="R6130c8fa16c247ac" /><Relationship Type="http://schemas.openxmlformats.org/officeDocument/2006/relationships/slide" Target="/ppt/slides/slide5.xml" Id="R752f2a2df57f49fa" /><Relationship Type="http://schemas.openxmlformats.org/officeDocument/2006/relationships/slide" Target="/ppt/slides/slide6.xml" Id="R171968729f5b4aac" /><Relationship Type="http://schemas.openxmlformats.org/officeDocument/2006/relationships/slide" Target="/ppt/slides/slide7.xml" Id="Re50e7229348a43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3025ed100f42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d51383b2743ce" /><Relationship Type="http://schemas.openxmlformats.org/officeDocument/2006/relationships/theme" Target="/ppt/slideMasters/theme/theme1.xml" Id="Rd3ee607915ee42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cd51383b2743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1ba5d749044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cbe6c134d48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fcbf6af5d4b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8036185c042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d43a9d3d240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d996ca2e348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9ad6c893440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LOFOTREVISJON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16 350 882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1 645 397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1 606 812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10 358 413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18 694 488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STORMO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JAKOB SIMONSEN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IVAR EIDEM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08 22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951 725 005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