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d64ae8935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dee4cc76d46da"/>
  </p:sldMasterIdLst>
  <p:sldIdLst>
    <p:sldId xmlns:r="http://schemas.openxmlformats.org/officeDocument/2006/relationships" id="256" r:id="R011c318a9e4a4fdc"/>
    <p:sldId xmlns:r="http://schemas.openxmlformats.org/officeDocument/2006/relationships" id="257" r:id="Re4a00bc8de93457e"/>
    <p:sldId xmlns:r="http://schemas.openxmlformats.org/officeDocument/2006/relationships" id="258" r:id="Re861c7898e86408d"/>
    <p:sldId xmlns:r="http://schemas.openxmlformats.org/officeDocument/2006/relationships" id="259" r:id="R6c6c525ff71d4d16"/>
    <p:sldId xmlns:r="http://schemas.openxmlformats.org/officeDocument/2006/relationships" id="260" r:id="R8fb13dd92d3f419f"/>
    <p:sldId xmlns:r="http://schemas.openxmlformats.org/officeDocument/2006/relationships" id="261" r:id="R390e6be74f034e00"/>
    <p:sldId xmlns:r="http://schemas.openxmlformats.org/officeDocument/2006/relationships" id="262" r:id="R0168ad925f9d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dee4cc76d46da" /><Relationship Type="http://schemas.openxmlformats.org/officeDocument/2006/relationships/slide" Target="/ppt/slides/slide1.xml" Id="R011c318a9e4a4fdc" /><Relationship Type="http://schemas.openxmlformats.org/officeDocument/2006/relationships/slide" Target="/ppt/slides/slide2.xml" Id="Re4a00bc8de93457e" /><Relationship Type="http://schemas.openxmlformats.org/officeDocument/2006/relationships/slide" Target="/ppt/slides/slide3.xml" Id="Re861c7898e86408d" /><Relationship Type="http://schemas.openxmlformats.org/officeDocument/2006/relationships/slide" Target="/ppt/slides/slide4.xml" Id="R6c6c525ff71d4d16" /><Relationship Type="http://schemas.openxmlformats.org/officeDocument/2006/relationships/slide" Target="/ppt/slides/slide5.xml" Id="R8fb13dd92d3f419f" /><Relationship Type="http://schemas.openxmlformats.org/officeDocument/2006/relationships/slide" Target="/ppt/slides/slide6.xml" Id="R390e6be74f034e00" /><Relationship Type="http://schemas.openxmlformats.org/officeDocument/2006/relationships/slide" Target="/ppt/slides/slide7.xml" Id="R0168ad925f9d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0aef10da6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4e16c9e34d61" /><Relationship Type="http://schemas.openxmlformats.org/officeDocument/2006/relationships/theme" Target="/ppt/slideMasters/theme/theme1.xml" Id="Rffd4f5222114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34e16c9e3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a31ebdb4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32a3c2fa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1a26fefe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374f8473b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a2e032447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7ff53c6c3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7d9f9f9cc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