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f8db197ee4d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330315b6b64a1d"/>
  </p:sldMasterIdLst>
  <p:sldIdLst>
    <p:sldId xmlns:r="http://schemas.openxmlformats.org/officeDocument/2006/relationships" id="256" r:id="R4af9bd18adbc4b28"/>
    <p:sldId xmlns:r="http://schemas.openxmlformats.org/officeDocument/2006/relationships" id="257" r:id="R10417086a6c24301"/>
    <p:sldId xmlns:r="http://schemas.openxmlformats.org/officeDocument/2006/relationships" id="258" r:id="R195a6b44a2d54a6f"/>
    <p:sldId xmlns:r="http://schemas.openxmlformats.org/officeDocument/2006/relationships" id="259" r:id="Ree086c1ff5a34eb9"/>
    <p:sldId xmlns:r="http://schemas.openxmlformats.org/officeDocument/2006/relationships" id="260" r:id="R379ca748a21a4a4f"/>
    <p:sldId xmlns:r="http://schemas.openxmlformats.org/officeDocument/2006/relationships" id="261" r:id="R78fc8ab3a014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30315b6b64a1d" /><Relationship Type="http://schemas.openxmlformats.org/officeDocument/2006/relationships/slide" Target="/ppt/slides/slide1.xml" Id="R4af9bd18adbc4b28" /><Relationship Type="http://schemas.openxmlformats.org/officeDocument/2006/relationships/slide" Target="/ppt/slides/slide2.xml" Id="R10417086a6c24301" /><Relationship Type="http://schemas.openxmlformats.org/officeDocument/2006/relationships/slide" Target="/ppt/slides/slide3.xml" Id="R195a6b44a2d54a6f" /><Relationship Type="http://schemas.openxmlformats.org/officeDocument/2006/relationships/slide" Target="/ppt/slides/slide4.xml" Id="Ree086c1ff5a34eb9" /><Relationship Type="http://schemas.openxmlformats.org/officeDocument/2006/relationships/slide" Target="/ppt/slides/slide5.xml" Id="R379ca748a21a4a4f" /><Relationship Type="http://schemas.openxmlformats.org/officeDocument/2006/relationships/slide" Target="/ppt/slides/slide6.xml" Id="R78fc8ab3a014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31081179f47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ee987e9bf4d5a" /><Relationship Type="http://schemas.openxmlformats.org/officeDocument/2006/relationships/theme" Target="/ppt/slideMasters/theme/theme1.xml" Id="R4f429acbf2a743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ee987e9bf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ea3c86cd0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317e233b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b860c2b53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d69965fe948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897fc4011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5e9479257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EVANGELIESENTERET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EVANGELIESENTERET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98 646 723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46 607 358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71 879 121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Klostergata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00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post@ev-s.no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www.evangeliesenteret.no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951 675 318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