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6ad4b9aed3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65551a91e423c"/>
  </p:sldMasterIdLst>
  <p:sldIdLst>
    <p:sldId xmlns:r="http://schemas.openxmlformats.org/officeDocument/2006/relationships" id="256" r:id="Rb740fb9c9af046f6"/>
    <p:sldId xmlns:r="http://schemas.openxmlformats.org/officeDocument/2006/relationships" id="257" r:id="R0f4e87d47ee74cbc"/>
    <p:sldId xmlns:r="http://schemas.openxmlformats.org/officeDocument/2006/relationships" id="258" r:id="R9c22f298faf64cb2"/>
    <p:sldId xmlns:r="http://schemas.openxmlformats.org/officeDocument/2006/relationships" id="259" r:id="R4f0537e3d59645b3"/>
    <p:sldId xmlns:r="http://schemas.openxmlformats.org/officeDocument/2006/relationships" id="260" r:id="R5b4431b871a24ef3"/>
    <p:sldId xmlns:r="http://schemas.openxmlformats.org/officeDocument/2006/relationships" id="261" r:id="R15a2e54168ac4f1b"/>
    <p:sldId xmlns:r="http://schemas.openxmlformats.org/officeDocument/2006/relationships" id="262" r:id="R718ed83717574a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65551a91e423c" /><Relationship Type="http://schemas.openxmlformats.org/officeDocument/2006/relationships/slide" Target="/ppt/slides/slide1.xml" Id="Rb740fb9c9af046f6" /><Relationship Type="http://schemas.openxmlformats.org/officeDocument/2006/relationships/slide" Target="/ppt/slides/slide2.xml" Id="R0f4e87d47ee74cbc" /><Relationship Type="http://schemas.openxmlformats.org/officeDocument/2006/relationships/slide" Target="/ppt/slides/slide3.xml" Id="R9c22f298faf64cb2" /><Relationship Type="http://schemas.openxmlformats.org/officeDocument/2006/relationships/slide" Target="/ppt/slides/slide4.xml" Id="R4f0537e3d59645b3" /><Relationship Type="http://schemas.openxmlformats.org/officeDocument/2006/relationships/slide" Target="/ppt/slides/slide5.xml" Id="R5b4431b871a24ef3" /><Relationship Type="http://schemas.openxmlformats.org/officeDocument/2006/relationships/slide" Target="/ppt/slides/slide6.xml" Id="R15a2e54168ac4f1b" /><Relationship Type="http://schemas.openxmlformats.org/officeDocument/2006/relationships/slide" Target="/ppt/slides/slide7.xml" Id="R718ed83717574a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746e61f01b45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4a6b9a1344547" /><Relationship Type="http://schemas.openxmlformats.org/officeDocument/2006/relationships/theme" Target="/ppt/slideMasters/theme/theme1.xml" Id="R306de478683f48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f4a6b9a134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43b81c69945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fcdc8f99546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26c12a4114b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b5c598aa14f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7f08023d1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65f5e5cc2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ec809a2214d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