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d5a8805a7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197c4f97f40f7"/>
  </p:sldMasterIdLst>
  <p:sldIdLst>
    <p:sldId xmlns:r="http://schemas.openxmlformats.org/officeDocument/2006/relationships" id="256" r:id="R1241c72c22ad4cb0"/>
    <p:sldId xmlns:r="http://schemas.openxmlformats.org/officeDocument/2006/relationships" id="257" r:id="Rb041e2cc01b04c5d"/>
    <p:sldId xmlns:r="http://schemas.openxmlformats.org/officeDocument/2006/relationships" id="258" r:id="R179fc388f23f4fdd"/>
    <p:sldId xmlns:r="http://schemas.openxmlformats.org/officeDocument/2006/relationships" id="259" r:id="Rd263561ff9b44660"/>
    <p:sldId xmlns:r="http://schemas.openxmlformats.org/officeDocument/2006/relationships" id="260" r:id="R494f8eb094894273"/>
    <p:sldId xmlns:r="http://schemas.openxmlformats.org/officeDocument/2006/relationships" id="261" r:id="Rf2bf95bc739b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197c4f97f40f7" /><Relationship Type="http://schemas.openxmlformats.org/officeDocument/2006/relationships/slide" Target="/ppt/slides/slide1.xml" Id="R1241c72c22ad4cb0" /><Relationship Type="http://schemas.openxmlformats.org/officeDocument/2006/relationships/slide" Target="/ppt/slides/slide2.xml" Id="Rb041e2cc01b04c5d" /><Relationship Type="http://schemas.openxmlformats.org/officeDocument/2006/relationships/slide" Target="/ppt/slides/slide3.xml" Id="R179fc388f23f4fdd" /><Relationship Type="http://schemas.openxmlformats.org/officeDocument/2006/relationships/slide" Target="/ppt/slides/slide4.xml" Id="Rd263561ff9b44660" /><Relationship Type="http://schemas.openxmlformats.org/officeDocument/2006/relationships/slide" Target="/ppt/slides/slide5.xml" Id="R494f8eb094894273" /><Relationship Type="http://schemas.openxmlformats.org/officeDocument/2006/relationships/slide" Target="/ppt/slides/slide6.xml" Id="Rf2bf95bc739b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dff3d2f54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045825ce4bd0" /><Relationship Type="http://schemas.openxmlformats.org/officeDocument/2006/relationships/theme" Target="/ppt/slideMasters/theme/theme1.xml" Id="R183d4bcd87b1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3a045825ce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0037e24e8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bf531351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1b8562cd1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9b679d057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fd4a8bf548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afcbc483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