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0ffb35896348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dc3dcb3bc4ffc"/>
  </p:sldMasterIdLst>
  <p:sldIdLst>
    <p:sldId xmlns:r="http://schemas.openxmlformats.org/officeDocument/2006/relationships" id="256" r:id="R55a9e1184ab4446d"/>
    <p:sldId xmlns:r="http://schemas.openxmlformats.org/officeDocument/2006/relationships" id="257" r:id="R3aeddf7ffc864c1e"/>
    <p:sldId xmlns:r="http://schemas.openxmlformats.org/officeDocument/2006/relationships" id="258" r:id="Re679b787a3b24854"/>
    <p:sldId xmlns:r="http://schemas.openxmlformats.org/officeDocument/2006/relationships" id="259" r:id="R85a5e41943ea463b"/>
    <p:sldId xmlns:r="http://schemas.openxmlformats.org/officeDocument/2006/relationships" id="260" r:id="R3857e46651804fbd"/>
    <p:sldId xmlns:r="http://schemas.openxmlformats.org/officeDocument/2006/relationships" id="261" r:id="Rdefa3c2edae74070"/>
    <p:sldId xmlns:r="http://schemas.openxmlformats.org/officeDocument/2006/relationships" id="262" r:id="R5d95fdfbe16c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dc3dcb3bc4ffc" /><Relationship Type="http://schemas.openxmlformats.org/officeDocument/2006/relationships/slide" Target="/ppt/slides/slide1.xml" Id="R55a9e1184ab4446d" /><Relationship Type="http://schemas.openxmlformats.org/officeDocument/2006/relationships/slide" Target="/ppt/slides/slide2.xml" Id="R3aeddf7ffc864c1e" /><Relationship Type="http://schemas.openxmlformats.org/officeDocument/2006/relationships/slide" Target="/ppt/slides/slide3.xml" Id="Re679b787a3b24854" /><Relationship Type="http://schemas.openxmlformats.org/officeDocument/2006/relationships/slide" Target="/ppt/slides/slide4.xml" Id="R85a5e41943ea463b" /><Relationship Type="http://schemas.openxmlformats.org/officeDocument/2006/relationships/slide" Target="/ppt/slides/slide5.xml" Id="R3857e46651804fbd" /><Relationship Type="http://schemas.openxmlformats.org/officeDocument/2006/relationships/slide" Target="/ppt/slides/slide6.xml" Id="Rdefa3c2edae74070" /><Relationship Type="http://schemas.openxmlformats.org/officeDocument/2006/relationships/slide" Target="/ppt/slides/slide7.xml" Id="R5d95fdfbe16c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28e1e8426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80d49846146dd" /><Relationship Type="http://schemas.openxmlformats.org/officeDocument/2006/relationships/theme" Target="/ppt/slideMasters/theme/theme1.xml" Id="R86c48a6c782c4c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80d498461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0ff6a022d40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1e5e01252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3bd7f9407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9ce4baad4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47f33c761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5e790d8d0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ad0c89649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TOP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TOP MATSENTER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40 617 698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10 936 320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ODD ARNE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SVENN OLAV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TOR ØYVIND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951 554 677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