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6f52d6d954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6a5b3826347bb"/>
  </p:sldMasterIdLst>
  <p:sldIdLst>
    <p:sldId xmlns:r="http://schemas.openxmlformats.org/officeDocument/2006/relationships" id="256" r:id="Rea84f9d1d8e541d1"/>
    <p:sldId xmlns:r="http://schemas.openxmlformats.org/officeDocument/2006/relationships" id="257" r:id="R7f698e7647e2464d"/>
    <p:sldId xmlns:r="http://schemas.openxmlformats.org/officeDocument/2006/relationships" id="258" r:id="Rf17aaf26563d4807"/>
    <p:sldId xmlns:r="http://schemas.openxmlformats.org/officeDocument/2006/relationships" id="259" r:id="R024fd17bc89e408c"/>
    <p:sldId xmlns:r="http://schemas.openxmlformats.org/officeDocument/2006/relationships" id="260" r:id="R389c0453f7e5472f"/>
    <p:sldId xmlns:r="http://schemas.openxmlformats.org/officeDocument/2006/relationships" id="261" r:id="R213a3bf393304aa5"/>
    <p:sldId xmlns:r="http://schemas.openxmlformats.org/officeDocument/2006/relationships" id="262" r:id="R965364c09c90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6a5b3826347bb" /><Relationship Type="http://schemas.openxmlformats.org/officeDocument/2006/relationships/slide" Target="/ppt/slides/slide1.xml" Id="Rea84f9d1d8e541d1" /><Relationship Type="http://schemas.openxmlformats.org/officeDocument/2006/relationships/slide" Target="/ppt/slides/slide2.xml" Id="R7f698e7647e2464d" /><Relationship Type="http://schemas.openxmlformats.org/officeDocument/2006/relationships/slide" Target="/ppt/slides/slide3.xml" Id="Rf17aaf26563d4807" /><Relationship Type="http://schemas.openxmlformats.org/officeDocument/2006/relationships/slide" Target="/ppt/slides/slide4.xml" Id="R024fd17bc89e408c" /><Relationship Type="http://schemas.openxmlformats.org/officeDocument/2006/relationships/slide" Target="/ppt/slides/slide5.xml" Id="R389c0453f7e5472f" /><Relationship Type="http://schemas.openxmlformats.org/officeDocument/2006/relationships/slide" Target="/ppt/slides/slide6.xml" Id="R213a3bf393304aa5" /><Relationship Type="http://schemas.openxmlformats.org/officeDocument/2006/relationships/slide" Target="/ppt/slides/slide7.xml" Id="R965364c09c90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36594fbeb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2369623f0436f" /><Relationship Type="http://schemas.openxmlformats.org/officeDocument/2006/relationships/theme" Target="/ppt/slideMasters/theme/theme1.xml" Id="R6c2f2fee6b19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72369623f043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d139c219a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ff466658c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425ff9fba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d30d0acd8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18f06642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ae41faf1e42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0ba3476aa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2R DATA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2R DATA OG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1 357 416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ESPEN MAGNE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SIGBJØRN OLAV  –  44,0 %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22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951 240 435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