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82f1afae94a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c44ab8e2ab48d0"/>
  </p:sldMasterIdLst>
  <p:sldIdLst>
    <p:sldId xmlns:r="http://schemas.openxmlformats.org/officeDocument/2006/relationships" id="256" r:id="Rf21028b1f86b42db"/>
    <p:sldId xmlns:r="http://schemas.openxmlformats.org/officeDocument/2006/relationships" id="257" r:id="Rf33d87e9297243db"/>
    <p:sldId xmlns:r="http://schemas.openxmlformats.org/officeDocument/2006/relationships" id="258" r:id="Rf76af83b5b254182"/>
    <p:sldId xmlns:r="http://schemas.openxmlformats.org/officeDocument/2006/relationships" id="259" r:id="R155422b33d654162"/>
    <p:sldId xmlns:r="http://schemas.openxmlformats.org/officeDocument/2006/relationships" id="260" r:id="Rcf0eabbc625e4563"/>
    <p:sldId xmlns:r="http://schemas.openxmlformats.org/officeDocument/2006/relationships" id="261" r:id="Ra4650c8accfc43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c44ab8e2ab48d0" /><Relationship Type="http://schemas.openxmlformats.org/officeDocument/2006/relationships/slide" Target="/ppt/slides/slide1.xml" Id="Rf21028b1f86b42db" /><Relationship Type="http://schemas.openxmlformats.org/officeDocument/2006/relationships/slide" Target="/ppt/slides/slide2.xml" Id="Rf33d87e9297243db" /><Relationship Type="http://schemas.openxmlformats.org/officeDocument/2006/relationships/slide" Target="/ppt/slides/slide3.xml" Id="Rf76af83b5b254182" /><Relationship Type="http://schemas.openxmlformats.org/officeDocument/2006/relationships/slide" Target="/ppt/slides/slide4.xml" Id="R155422b33d654162" /><Relationship Type="http://schemas.openxmlformats.org/officeDocument/2006/relationships/slide" Target="/ppt/slides/slide5.xml" Id="Rcf0eabbc625e4563" /><Relationship Type="http://schemas.openxmlformats.org/officeDocument/2006/relationships/slide" Target="/ppt/slides/slide6.xml" Id="Ra4650c8accfc43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a5b85af6243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986d31d9e4fd9" /><Relationship Type="http://schemas.openxmlformats.org/officeDocument/2006/relationships/theme" Target="/ppt/slideMasters/theme/theme1.xml" Id="Ra56e8c166f3040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986d31d9e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7260910db44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d9ce5d9c344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05e9fc72746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06f6be216641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74c7666924f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0697af811d46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2R DATA OG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22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951 240 435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2R DATA OG REGNSKAP AS</a:t>
            </a:r>
          </a:p>
        </p:txBody>
      </p:sp>
    </p:spTree>
  </p:cSld>
  <p:clrMapOvr>
    <a:masterClrMapping xmlns:a="http://schemas.openxmlformats.org/drawingml/2006/main"/>
  </p:clrMapOvr>
</p:sld>
</file>