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7ac4691041b47a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7471e5c88942b8"/>
  </p:sldMasterIdLst>
  <p:sldIdLst>
    <p:sldId xmlns:r="http://schemas.openxmlformats.org/officeDocument/2006/relationships" id="256" r:id="R9e65a8eb18d845b6"/>
    <p:sldId xmlns:r="http://schemas.openxmlformats.org/officeDocument/2006/relationships" id="257" r:id="R3d097e4f2de64615"/>
    <p:sldId xmlns:r="http://schemas.openxmlformats.org/officeDocument/2006/relationships" id="258" r:id="R335433cb53764be1"/>
    <p:sldId xmlns:r="http://schemas.openxmlformats.org/officeDocument/2006/relationships" id="259" r:id="Rd2315e9bc6e64012"/>
    <p:sldId xmlns:r="http://schemas.openxmlformats.org/officeDocument/2006/relationships" id="260" r:id="Rbf1800649c304736"/>
    <p:sldId xmlns:r="http://schemas.openxmlformats.org/officeDocument/2006/relationships" id="261" r:id="R899897ae082941f4"/>
    <p:sldId xmlns:r="http://schemas.openxmlformats.org/officeDocument/2006/relationships" id="262" r:id="Rc9433e54397a433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7471e5c88942b8" /><Relationship Type="http://schemas.openxmlformats.org/officeDocument/2006/relationships/slide" Target="/ppt/slides/slide1.xml" Id="R9e65a8eb18d845b6" /><Relationship Type="http://schemas.openxmlformats.org/officeDocument/2006/relationships/slide" Target="/ppt/slides/slide2.xml" Id="R3d097e4f2de64615" /><Relationship Type="http://schemas.openxmlformats.org/officeDocument/2006/relationships/slide" Target="/ppt/slides/slide3.xml" Id="R335433cb53764be1" /><Relationship Type="http://schemas.openxmlformats.org/officeDocument/2006/relationships/slide" Target="/ppt/slides/slide4.xml" Id="Rd2315e9bc6e64012" /><Relationship Type="http://schemas.openxmlformats.org/officeDocument/2006/relationships/slide" Target="/ppt/slides/slide5.xml" Id="Rbf1800649c304736" /><Relationship Type="http://schemas.openxmlformats.org/officeDocument/2006/relationships/slide" Target="/ppt/slides/slide6.xml" Id="R899897ae082941f4" /><Relationship Type="http://schemas.openxmlformats.org/officeDocument/2006/relationships/slide" Target="/ppt/slides/slide7.xml" Id="Rc9433e54397a433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151b4564eb477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6e4ba1dd9e4248" /><Relationship Type="http://schemas.openxmlformats.org/officeDocument/2006/relationships/theme" Target="/ppt/slideMasters/theme/theme1.xml" Id="Rdae517a134344af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a6e4ba1dd9e424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400216b0a949d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7eb6a62956427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4963cd60404a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fcdefc8ade42d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aa7a45aa5743a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c95835765e465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b1aa3df6db40d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ADRIAN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ADRIAN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ADRIAN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ADRIAN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ADRIAN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ADRIAN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−116 663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−131 412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156 754 820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246 543 383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ADRIAN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 VIDAR HAUDEMANN-ANDERSEN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ADRIAN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S. Haudemann-Andersen, Holmenkollveien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14 44 09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951 237 205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ADRIAN AS</a:t>
            </a:r>
          </a:p>
        </p:txBody>
      </p:sp>
    </p:spTree>
  </p:cSld>
  <p:clrMapOvr>
    <a:masterClrMapping xmlns:a="http://schemas.openxmlformats.org/drawingml/2006/main"/>
  </p:clrMapOvr>
</p:sld>
</file>