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29098e1f943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f463d405b44df"/>
  </p:sldMasterIdLst>
  <p:sldIdLst>
    <p:sldId xmlns:r="http://schemas.openxmlformats.org/officeDocument/2006/relationships" id="256" r:id="Rd1ca451d4cfe4753"/>
    <p:sldId xmlns:r="http://schemas.openxmlformats.org/officeDocument/2006/relationships" id="257" r:id="R8caf166bda314ab6"/>
    <p:sldId xmlns:r="http://schemas.openxmlformats.org/officeDocument/2006/relationships" id="258" r:id="Ra88f5dc9815f49a7"/>
    <p:sldId xmlns:r="http://schemas.openxmlformats.org/officeDocument/2006/relationships" id="259" r:id="Rec44ef0d31224974"/>
    <p:sldId xmlns:r="http://schemas.openxmlformats.org/officeDocument/2006/relationships" id="260" r:id="R0278e464c6064b31"/>
    <p:sldId xmlns:r="http://schemas.openxmlformats.org/officeDocument/2006/relationships" id="261" r:id="Ra80410de99be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f463d405b44df" /><Relationship Type="http://schemas.openxmlformats.org/officeDocument/2006/relationships/slide" Target="/ppt/slides/slide1.xml" Id="Rd1ca451d4cfe4753" /><Relationship Type="http://schemas.openxmlformats.org/officeDocument/2006/relationships/slide" Target="/ppt/slides/slide2.xml" Id="R8caf166bda314ab6" /><Relationship Type="http://schemas.openxmlformats.org/officeDocument/2006/relationships/slide" Target="/ppt/slides/slide3.xml" Id="Ra88f5dc9815f49a7" /><Relationship Type="http://schemas.openxmlformats.org/officeDocument/2006/relationships/slide" Target="/ppt/slides/slide4.xml" Id="Rec44ef0d31224974" /><Relationship Type="http://schemas.openxmlformats.org/officeDocument/2006/relationships/slide" Target="/ppt/slides/slide5.xml" Id="R0278e464c6064b31" /><Relationship Type="http://schemas.openxmlformats.org/officeDocument/2006/relationships/slide" Target="/ppt/slides/slide6.xml" Id="Ra80410de99be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5d11f0a3e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87696e49b4396" /><Relationship Type="http://schemas.openxmlformats.org/officeDocument/2006/relationships/theme" Target="/ppt/slideMasters/theme/theme1.xml" Id="R48e075ac8b32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87696e49b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cb3102f13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e6f06e786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5c734e281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8eb52758b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670190a70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8d803d2e5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